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5"/>
  </p:notesMasterIdLst>
  <p:sldIdLst>
    <p:sldId id="257" r:id="rId2"/>
    <p:sldId id="258" r:id="rId3"/>
    <p:sldId id="259" r:id="rId4"/>
    <p:sldId id="260" r:id="rId5"/>
    <p:sldId id="261" r:id="rId6"/>
    <p:sldId id="262" r:id="rId7"/>
    <p:sldId id="263" r:id="rId8"/>
    <p:sldId id="264" r:id="rId9"/>
    <p:sldId id="265" r:id="rId10"/>
    <p:sldId id="266"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Lst>
  <p:sldSz cx="9144000" cy="6858000" type="screen4x3"/>
  <p:notesSz cx="7315200" cy="96012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66"/>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023" autoAdjust="0"/>
  </p:normalViewPr>
  <p:slideViewPr>
    <p:cSldViewPr>
      <p:cViewPr varScale="1">
        <p:scale>
          <a:sx n="78" d="100"/>
          <a:sy n="78" d="100"/>
        </p:scale>
        <p:origin x="1594" y="7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22T14:38:33.57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22T14:38:33.583"/>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22T14:38:33.584"/>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22T14:38:33.578"/>
    </inkml:context>
    <inkml:brush xml:id="br0">
      <inkml:brushProperty name="width" value="0.05" units="cm"/>
      <inkml:brushProperty name="height" value="0.05" units="cm"/>
      <inkml:brushProperty name="color" value="#FFFFFF"/>
      <inkml:brushProperty name="ignorePressure" value="1"/>
    </inkml:brush>
  </inkml:definitions>
  <inkml:trace contextRef="#ctx0" brushRef="#br0">179 39,'-1'3,"1"0,-1 0,1 1,-1-1,0 0,0 0,0-1,-1 1,1 0,-1 0,1 0,-4 2,-29 34,6-8,-6 10,23-29,0 1,1 1,0-1,-9 21,18-33,0 0,1 0,-1 0,1 0,0 0,-1 0,1 0,0 0,0 0,-1 0,1 1,0-1,0 0,0 0,1 0,-1 2,0-3,1 1,-1-1,0 0,1 1,-1-1,0 0,1 1,-1-1,0 0,1 0,-1 1,1-1,-1 0,1 0,-1 0,0 0,1 1,-1-1,1 0,-1 0,1 0,-1 0,1 0,-1 0,1 0,0-1,2 1,1-1,-1 0,1 0,-1-1,1 1,-1-1,0 1,3-3,8-8,0-1,-1 0,-1 0,0-1,14-23,-3 5,-7 10,-10 13,0 0,1 0,0 1,9-8,14-18,-27 29,1 0,-1 0,1 1,0-1,1 1,-1 0,1 0,-1 1,7-4,-10 7,-1 0,0 0,1 0,-1 1,1-1,-1 0,0 1,0-1,1 0,-1 1,0-1,1 0,-1 1,0-1,0 0,0 1,1-1,-1 1,0-1,0 1,0-1,0 0,0 1,0-1,0 1,0-1,0 1,0-1,0 0,0 1,0-1,0 1,0-1,0 1,-1-1,1 0,0 1,-1 0,-3 21,2-17,0-1,0 0,-1 1,1-1,-1 0,-6 6,6-8,1 1,0-1,0 1,0-1,0 1,0 0,1-1,-1 1,1 0,0 0,0 0,0 0,-1 5,2-8,1 1,-1-1,1 0,-1 0,0 1,1-1,-1 0,1 0,-1 0,1 0,-1 1,0-1,1 0,-1 0,1 0,-1 0,1 0,-1 0,1 0,-1-1,0 1,1 0,-1 0,1 0,-1 0,1 0,-1-1,0 1,1 0,-1 0,1-1,-1 1,0 0,1-1,-1 1,18-11,-4-2,2 0,-16 14,0 0,0 0,0 0,0 0,0 0,0 0,-1 0,1 0,0 0,0 0,-1 0,1 0,-1 0,1 0,-1-1,1 1,-1 0,1 0,-1 0,-1 1,1 0,-1 0,1 0,-1 0,1 0,-1 0,0-1,0 1,0 0,0-1,0 1,0-1,0 0,0 1,-1-1,1 0,0-1,-1 1,1 0,-1-1,1 1,-3-1,-6 1,1-1,0 0,-19-4,24 3,47-18,-27 12,-17 5,-14 0,-17 0,32 2,154 0,-163 0,-39 2,48-2,0 1,-1-1,1 0,0 0,-1 0,1 1,0-1,0 1,0-1,-1 1,1 0,0-1,0 1,0 0,0 0,0-1,0 1,0 0,0 0,1 0,-1 0,0 0,0 1,1-1,-1 0,1 0,-1 0,1 1,-1-1,1 0,0 2,0-1,0 0,0 0,0 1,-1-1,1 0,0 0,-1 0,0 0,1 0,-1 0,0 0,0 0,0 0,0 0,0 0,-3 2,2-2,-1 0,0 0,1-1,-1 1,0-1,0 0,0 0,1 0,-1 0,0 0,-6 0,-43 3,39-4,-1 1,1 1,-21 4,26-2,8-1,17 2,29-2,-22-1,-15-1,1-1,0 0,-1 0,1 0,0-2,18-3,-27 5,-1 0,1-1,-1 1,0 0,1 0,-1 0,1 0,-1-1,1 1,-1 0,0 0,1-1,-1 1,1 0,-1-1,0 1,1 0,-1-1,0 1,0-1,1 1,-1 0,0-1,0 1,0-1,0 1,1-1,-1 1,0-1,0 1,0-1,0 1,0-1,0 1,0-1,0 1,0-1,0 1,-1 0,1-1,0 1,0-1,0 1,-1-1,1 1,0-1,0 1,-1 0,1-1,-1 0,-22-19,13 11,10 9,-1-1,1 1,0-1,-1 0,1 1,0-1,0 0,-1 1,1-1,0 0,0 1,0-1,0 0,0 1,0-1,0 0,0 1,0-1,1 0,-1 1,0-1,0 0,1 1,-1-1,0 0,1 1,-1-1,0 1,1-1,-1 1,1-1,-1 1,1-1,-1 1,1-1,-1 1,1 0,0-1,-1 1,1 0,0-1,0 1,35-14,-29 12,92-30,-98 32,-1 0,1 0,-1-1,1 1,-1 0,1 0,-1 0,1 0,-1 0,1-1,-1 1,1 0,-1 0,0-1,1 1,-1 0,1-1,-1 1,0 0,1-1,-1 1,0 0,0-1,1 1,-1-1,0 1,0-1,1 0,-14-3,-30 3,41 1,-75 1,77-1,0 0,0 0,0 0,0 0,-1 0,1 0,0 0,0-1,0 1,0 0,-1 0,1 0,0 0,0 0,0 0,0 0,-1 0,1 0,0 0,0 0,0 0,0 0,-1 0,1 0,0 0,0 1,0-1,0 0,-1 0,1 0,0 0,0 0,0 0,0 0,0 0,-1 1,1-1,0 0,0 0,0 0,0 0,0 0,0 1,0-1,0 0,0 0,0 0,0 0,0 1,0-1,0 0,0 0,0 0,0 0,0 1,0-1,0 0,12 9,21 4,-18-12,0 0,0 0,22-3,-27 1,1 0,0 1,-1 0,1 1,0 0,-1 0,17 6,-26-7,0 0,-1 0,1 0,0 0,-1 1,1-1,0 0,-1 0,1 1,-1-1,1 0,-1 1,1-1,-1 1,1-1,-1 1,1-1,-1 1,1-1,-1 1,0-1,1 1,-1 0,0-1,0 1,1-1,-1 1,0 1,0-2,-1 1,1 0,-1 0,1 0,-1 0,1-1,-1 1,0 0,1-1,-1 1,0 0,1-1,-1 1,0-1,0 1,-1 0,-41 14,-19-8,-7 2,68-9,0 0,1 0,-1 0,0 0,0 0,0 0,1 0,-1 0,0 1,0-1,0 0,1 1,-1-1,0 0,1 1,-1-1,0 1,1-1,-1 1,0 0,1-1,-1 1,1-1,-1 1,1 0,-1-1,1 1,0 0,-1 0,1-1,0 1,0 0,-1 0,1 0,0-1,0 1,0 0,0 0,0 0,0 0,0-1,0 1,1 0,-1 0,0 0,1 0,0 7,-2-7,1 0,-1 0,0 0,1 0,-1 0,0 0,0 0,0-1,0 1,1 0,-1-1,0 1,0 0,0-1,-1 1,1-1,0 0,0 1,0-1,0 0,0 0,0 1,-1-1,1 0,-2-1,-5 2,26-2,6 2,-17-1,1 0,-1 0,1 0,-1-1,0 0,15-4,-22 5,-1 0,1 0,0 0,-1 0,1 0,0 0,0 0,-1 0,1 0,0-1,0 1,-1 0,1 0,0 0,0 0,-1-1,1 1,0 0,0 0,0 0,-1-1,1 1,0 0,0 0,0-1,0 1,0 0,0 0,-1-1,1 1,0 0,0-1,0 1,0 0,0 0,0-1,0 1,0 0,0-1,0 1,0 0,1 0,-1-1,0 1,0 0,0 0,0-1,0 1,0 0,1 0,-1-1,0 1,0 0,0 0,1 0,-1-1,0 1,0 0,1 0,-1 0,0 0,0 0,1-1,-1 1,0 0,0 0,1 0,0 0,-28-10,23 9,-7-2,8 2,-1 1,1-1,0 0,0 0,-1 0,1-1,0 1,0-1,0 0,-5-3,10 4,-1 0,0 1,1-1,-1 0,0 1,1-1,-1 1,0 0,1 0,-1-1,1 1,-1 0,3 0,50 0,-33 0,-17 0,-7 0,-37 1,29-1,34 0,31 1,-17 0,43-4,-68 0,-11-1,-16-4,4 1,11 7,0 0,0 0,0-1,0 1,0 0,0 0,0 0,0 0,0 0,0-1,0 1,0 0,0 0,0 0,0 0,0 0,0-1,0 1,0 0,0 0,0 0,0 0,0 0,0-1,1 1,-1 0,0 0,0 0,0 0,0 0,0 0,0 0,1 0,-1-1,0 1,0 0,0 0,0 0,0 0,1 0,-1 0,0 0,0 0,0 0,0 0,0 0,1 0,-1 0,0 0,0 0,0 0,0 0,0 0,1 0,-1 0,0 0,0 1,0-1,0 0,0 0,1 0,-1 0,80-1,-83 1,-11 0,0 0,0 2,1-1,-26 7,13-3,21-5,0 0,0 1,0 0,0 0,1 0,-1 1,0-1,0 1,1 0,-1 1,1-1,-6 5,10-6,0-1,-1 1,1 0,0 0,0 0,0 0,-1 0,1 0,0 0,0 0,0 0,1-1,-1 1,0 0,0 0,0 0,1 0,-1 0,0 0,1-1,-1 1,1 0,-1 0,1 0,-1-1,1 1,0 0,-1-1,1 1,0-1,-1 1,2 0,26 20,-16-15,10 6,-22-7,-15-3,-40-3,47 0,37 0,38 2,63-3,-110-3,-20 5,0 0,0 0,0-1,0 1,0 0,0 0,0 0,0-1,0 1,0 0,0 0,0-1,0 1,0 0,0 0,0 0,0-1,0 1,0 0,0 0,0 0,0-1,0 1,0 0,0 0,-1 0,1 0,0-1,0 1,0 0,0 0,0 0,-1 0,1 0,0-1,0 1,0 0,-1 0,1 0,0 0,0 0,-1 0,-2-2,-1 0,1 1,-1-1,0 1,0 0,0 0,-4 0,6 0,-39-6,27-2,14 8,0 1,0-1,0 1,0-1,0 1,0-1,0 1,0-1,0 0,0 1,0-1,1 1,-1-1,0 1,0-1,0 1,1 0,-1-1,0 1,1-1,-1 1,0-1,1 1,-1 0,1-1,-1 1,0 0,1 0,-1-1,2 1,3-3,0 0,1 0,-1 1,1 0,0 0,0 0,0 1,11-2,-10 2,-1 0,0 0,1 0,-1-1,0 0,0-1,8-4,-13 7,-1 0,0 0,0 0,0 0,0 0,0 0,1 0,-1 0,0 0,0 0,0-1,0 1,0 0,0 0,1 0,-1 0,0 0,0 0,0-1,0 1,0 0,0 0,0 0,0 0,0 0,0-1,0 1,0 0,0 0,0 0,0 0,0 0,0-1,0 1,0 0,0 0,0 0,0 0,0-1,0 1,0 0,0 0,0 0,0 0,0 0,0-1,0 1,-1 0,1 0,0 0,0 0,0 0,0 0,0 0,-1-1,-13-3,-16 0,-205 5,413-1,-232 1,-34-2,152 16,-57-14,-1 1,1 0,-1 1,0 0,1 0,-1 0,7 5,-13-7,0-1,0 0,0 0,0 0,0 0,1 1,-1-1,0 0,0 0,0 0,0 0,0 1,0-1,0 0,0 0,0 0,0 1,0-1,0 0,0 0,0 0,0 1,0-1,0 0,0 0,0 0,0 1,0-1,0 0,0 0,-1 0,1 0,0 1,0-1,0 0,0 0,0 0,0 0,-1 0,1 1,0-1,0 0,0 0,0 0,-1 0,1 0,0 0,0 0,0 0,-1 0,1 0,0 0,0 0,0 0,-1 0,1 0,0 0,-13 3,2-3,1-1,-1 0,1-1,-1 0,1 0,0-1,0-1,0 1,-15-10,24 13,1 0,0 0,-1 0,1 0,0 0,-1 0,1-1,0 1,-1 0,1 0,0 0,0 0,-1-1,1 1,0 0,0 0,-1-1,1 1,0 0,0 0,0-1,-1 1,1 0,0-1,0 1,0 0,0-1,0 1,0 0,0 0,0-1,0 1,0-1,0 1,0 0,0-1,0 1,0 0,0 0,0-1,0 1,0 0,0-1,0 1,1 0,-1-1,0 1,0 0,0 0,1-1,-1 1,0 0,0 0,1-1,-1 1,0 0,0 0,1 0,-1 0,0-1,1 1,-1 0,0 0,1 0,-1 0,0 0,1 0,0 0,33-9,-19 5,-10 2,-1-1,0 1,0-1,0 0,-1 0,1 0,-1-1,5-5,-5 5,0 0,0 1,1-1,-1 1,1 0,0 0,0 0,0 1,5-3,12-1,-7 1,-31 4,1 1,7 0,0 0,0 0,0 1,-16 3,24-3,-1-1,1 0,0 1,0-1,0 1,0-1,0 1,-1-1,1 1,0 0,0 0,0 0,1-1,-1 1,0 0,0 0,0 0,1 0,-1 0,0 1,1-1,-1 0,1 0,-1 0,1 0,0 1,0-1,-1 0,1 0,0 1,0-1,0 0,0 0,0 1,1-1,-1 0,0 0,0 1,1-1,-1 0,2 2,0 3,1 0,0-1,1 1,-1-1,1 1,0-1,9 9,7 9,-19-23,-1 0,0 0,1 1,-1-1,0 0,0 0,0 0,1 1,-1-1,0 0,0 1,0-1,1 0,-1 0,0 1,0-1,0 0,0 1,0-1,0 0,0 1,0-1,0 0,0 1,0-1,0 0,0 1,0-1,0 0,0 1,0-1,0 0,0 0,0 1,-1-1,1 0,0 1,0-1,0 0,0 0,-1 1,1-1,-1 0,-17 2,-24-12,10-2,0-1,-43-26,79 33,0 0,0 0,0 1,0-1,1 1,0 0,6-5,37-19,-48 28,1 1,-1 0,1 0,-1 0,1-1,-1 1,1 0,-1 0,1 0,-1 0,1 0,-1 0,1 0,0 0,-1 0,1 0,-1 0,1 0,-1 0,1 1,-1-1,1 0,-1 0,1 1,-1-1,1 0,-1 1,0-1,1 0,0 1,-1-1,0 1,0-1,0 1,0-1,0 1,0-1,0 0,0 1,-1-1,1 1,0-1,0 0,0 1,0-1,0 0,-1 1,1-1,0 0,0 1,-1-1,1 0,0 1,-1-1,1 0,0 0,-1 1,1-1,0 0,-1 0,1 0,0 1,-1-1,1 0,-1 0,1 0,0 0,-1 0,1 0,-1 0,1 0,0 0,-1 0,1 0,-1 0,-52 4,42-5,0 2,0 0,-20 4,30-5,1 0,-1 0,0 0,1 0,-1 0,0 1,1-1,-1 0,0 0,1 1,-1-1,1 1,-1-1,0 0,1 1,-1-1,1 1,-1-1,1 1,0-1,-1 1,1 0,-1-1,1 1,0 0,0-1,-1 1,1 0,0 0,0 1,0-1,1 0,-1 0,1 1,-1-1,1 0,-1 0,1 0,0 0,0 0,-1 1,1-2,0 1,2 2,2 1,1 1,0-1,0 0,11 6,119 35,-195-44,45-2,10 1,0-1,0 1,0 0,0 0,0 0,0 1,0-1,0 1,0 0,-5 2,9-3,-1 0,1 0,0 0,0 0,0 0,0 0,0 0,-1 0,1 0,0 1,0-1,0 0,0 0,0 0,0 0,0 0,-1 0,1 0,0 1,0-1,0 0,0 0,0 0,0 0,0 0,0 1,0-1,0 0,0 0,0 0,0 0,0 0,0 1,0-1,0 0,0 0,0 0,0 0,0 0,0 1,0-1,0 0,0 0,0 0,0 0,0 0,0 1,0-1,1 0,-1 0,0 0,0 0,0 0,12 5,16-2,165-23,-239 25,46-5,-1 1,0-1,1 0,-1 0,0 0,1 1,-1-1,1 0,-1 1,0-1,1 0,-1 1,1-1,-1 1,1-1,-1 1,1-1,-1 1,1-1,0 1,-1-1,1 1,-1 0,2 0,-1 0,0 0,1 0,-1 0,1 0,-1 0,1 0,0 0,-1 0,1 0,0-1,-1 1,1 0,0-1,0 1,0 0,0-1,0 1,0-1,2 1,6 4,0 0,1-2,12 5,15 5,-36-13,-1 0,0 0,0 0,1 0,-1 0,0 0,0 0,1 0,-1 0,0 0,0 0,0 1,1-1,-1 0,0 0,0 0,0 0,1 0,-1 0,0 1,0-1,0 0,1 0,-1 0,0 1,0-1,0 0,0 0,0 0,0 1,0-1,1 0,-1 0,0 1,0-1,0 0,0 0,0 0,0 1,0-1,0 0,0 0,0 1,0-1,0 0,0 0,-1 1,1-1,0 0,-15 5,-25-1,-222-5,238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22T14:38:33.579"/>
    </inkml:context>
    <inkml:brush xml:id="br0">
      <inkml:brushProperty name="width" value="0.05" units="cm"/>
      <inkml:brushProperty name="height" value="0.05" units="cm"/>
      <inkml:brushProperty name="color" value="#FFFFFF"/>
      <inkml:brushProperty name="ignorePressure" value="1"/>
    </inkml:brush>
  </inkml:definitions>
  <inkml:trace contextRef="#ctx0" brushRef="#br0">2368 87,'-41'1,"0"2,0 2,0 2,1 1,0 2,-50 20,66-23,-1-1,0-1,0-2,-26 2,-40 5,23-2,-1-3,-112-6,61-1,-427 2,515-2,0-2,0-1,0-1,-30-11,-20-4,-14-4,-25-4,80 21,-1 0,1 2,-55-1,-2 8,500-1,-390-1,1 0,-1-1,0 0,1-1,-1 0,0-1,15-8,7-1,-19 9,0 0,0 0,0 2,31-2,65 6,-39 1,939-3,-994 1,1 1,-1 0,19 6,-16-3,37 3,-50-7,1-1,-1 1,0 1,1-1,-1 1,0 1,0-1,0 1,8 5,-13-7,0 0,0 1,0-1,0 1,-1 0,1-1,-1 1,1 0,-1 0,0 0,1 0,-1 0,0 0,0 0,-1 1,1-1,0 0,-1 0,1 1,-1-1,0 0,0 1,0-1,0 0,0 1,0-1,-1 0,1 1,-1-1,0 0,1 0,-1 1,-2 2,1-2,1 0,-1 0,0 0,-1-1,1 1,0 0,-1-1,0 0,1 1,-1-1,0 0,0 0,0-1,0 1,-1-1,1 1,0-1,-1 0,1 0,0-1,-8 2,-7 0,-2-1,-34-3,31 1,-654-2,396 4,263 0,1 1,-1 1,0 1,1 0,-22 9,20-6,0-2,-1 0,1 0,-22 0,-33-1,-98-9,170 5,-1-1,1 1,-1-1,1 1,-1-1,1 0,0 0,0 0,-1 0,1 0,0-1,-3-2,4 4,1-1,0 1,-1 0,1-1,0 1,-1-1,1 1,0-1,0 1,0-1,-1 1,1-1,0 1,0 0,0-1,0 1,0-1,0 0,0 1,0-1,0 1,0-1,0 1,0-1,1 0,0-1,-1 1,1 0,0 0,0 0,0 0,0 1,0-1,0 0,0 0,0 1,0-1,0 0,2 0,16-7,1 0,0 1,0 2,0 0,1 1,34-3,130 7,-84 2,-23 0,89-5,-101-9,-49 7,0 2,20-2,71-9,-69 8,59-3,340 10,-1262-1,803 2,1 0,-1 1,1 2,-25 7,102-8,596-5,-909 1,270-1,0 0,-1-1,1 0,-1-1,23-9,-37 8,-11-1,-14-4,-1 4,21 5,1-1,0 0,-1 0,1 0,0 0,-1-1,1 0,0 0,0-1,-6-4,11 7,0 0,-1 0,1-1,0 1,0 0,0 0,0 0,-1-1,1 1,0 0,0-1,0 1,0 0,0 0,0-1,0 1,0 0,0-1,0 1,0 0,0 0,0-1,0 1,0 0,0-1,0 1,1 0,-1 0,0-1,0 1,0 0,0 0,0 0,1-1,-1 1,0 0,0 0,0-1,1 1,-1 0,0 0,0 0,1 0,-1 0,0 0,0-1,1 1,-1 0,0 0,1 0,-1 0,0 0,0 0,1 0,-1 0,0 0,1 0,18-4,23-2,43-11,-85 17,0 0,0 0,0 0,0 0,0 0,0 0,0 0,0 0,-1-1,1 1,0 0,0 0,0 0,0 0,0 0,0 0,0 0,0 0,0 0,0 0,0 0,0 0,0 0,0 0,0 0,0-1,0 1,0 0,0 0,0 0,0 0,0 0,0 0,0 0,0 0,0 0,0 0,0 0,0-1,0 1,-17-2,-23 1,-26 1,39 1,23-1,8 0,76-1,85 3,-163-3,0 2,0-1,0 0,0 0,1 1,-1-1,0 1,0-1,0 1,0 0,0 0,0 0,0 0,2 2,-4-3,0 0,0 1,1-1,-1 0,0 1,0-1,0 0,0 1,0-1,0 0,0 0,0 1,0-1,0 0,0 1,0-1,0 0,0 1,0-1,0 0,-1 1,1-1,0 0,0 0,0 1,0-1,-1 0,1 0,0 1,0-1,-1 0,-18 12,15-10,-127 53,114-50,-1 0,1-1,-1-1,0 0,-34-1,480-5,-344 3,-52 0,-28 0,-11 0,-35 0,24 0,48 0,100 0,-103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22T14:38:33.5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515 0,'-47'0,"34"0,33 0,84 0,121 17,-80-5,-982 16,813-29,17 0,0 1,0-1,0 1,0 1,0-1,0 1,0 0,1 1,-1 0,-10 4,17-6,0 0,0 0,0 0,-1 0,1 1,0-1,0 0,0 0,0 0,0 0,0 0,0 1,0-1,0 0,0 0,0 0,0 0,0 1,0-1,0 0,0 0,0 0,0 0,0 1,0-1,0 0,0 0,0 0,0 0,0 1,0-1,0 0,0 0,0 0,1 0,-1 0,0 1,0-1,0 0,0 0,0 0,0 0,1 0,-1 0,0 0,0 0,0 0,0 0,1 0,-1 1,0-1,0 0,0 0,0 0,1 0,-1 0,0 0,0 0,0 0,1-1,12 5,50 3,0-4,89-4,-47-2,280 3,-734 0,839 0,-463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22T14:38:33.581"/>
    </inkml:context>
    <inkml:brush xml:id="br0">
      <inkml:brushProperty name="width" value="0.05" units="cm"/>
      <inkml:brushProperty name="height" value="0.05" units="cm"/>
      <inkml:brushProperty name="color" value="#FFFFFF"/>
      <inkml:brushProperty name="ignorePressure" value="1"/>
    </inkml:brush>
  </inkml:definitions>
  <inkml:trace contextRef="#ctx0" brushRef="#br0">1658 191,'169'-2,"187"5,-306 1,0 3,95 27,-53-11,-70-19,39 1,7 2,-66-7,0 0,0 1,0-1,0 1,-1 0,1-1,0 1,0 0,-1 0,1 0,-1 0,1 0,-1 0,1 0,-1 1,0-1,1 1,-1-1,0 1,0-1,1 3,-1-2,-1-1,0 1,0-1,0 1,0-1,0 1,-1-1,1 1,0-1,-1 0,1 1,-1-1,1 1,-1-1,0 0,1 0,-1 1,0-1,0 0,0 0,0 0,0 0,0 0,0 0,0 0,-1 0,1 0,0-1,0 1,-3 1,-31 15,-1-1,0-1,-1-2,-1-2,-44 8,52-12,-143 28,-296 23,-179-36,537-20,-312-9,392 2,31 5,0 0,0 0,-1 0,1 0,0 0,0 0,0 0,-1 0,1 0,0 0,0 0,-1 0,1-1,0 1,0 0,0 0,-1 0,1 0,0 0,0 0,0 0,0-1,-1 1,1 0,0 0,0 0,0 0,0-1,0 1,0 0,-1 0,1 0,0-1,0 1,0 0,0 0,0-1,0 1,0 0,0 0,0 0,0-1,0 1,0 0,0 0,0-1,0 1,0 0,0 0,0 0,0-1,1 1,-1 0,0 0,0 0,0-1,0 1,0 0,0 0,1 0,-1 0,0 0,0-1,0 1,1 0,15-8,30-5,0 2,2 1,75-4,-77 9,607-33,5 39,-517 0,-112 0,-27-1,-6 0,-49 0,53 0,-199 2,-226-5,417 3,0-1,0 0,0-1,0 0,-11-4,18 6,0-1,0 1,0 0,0-1,0 1,0-1,0 0,0 1,0-1,1 0,-1 0,0 1,1-1,-1 0,0 0,1 0,-1 0,1 0,-1 0,1-1,0 1,0 0,0 0,0-1,1 1,-1 0,0 0,1-1,-1 1,1 0,0 0,-1 0,1 0,0 0,-1 0,1 0,0 0,0 0,0 0,0 0,0 1,2-2,12-7,1 0,-1 2,2 0,-1 0,1 2,0 0,23-4,9-3,10-2,-41 11,0-1,0-1,-1-1,0 0,24-13,-40 19,-1 0,1 0,-1 0,0 0,1 0,-1 0,1-1,-1 1,0 0,1 0,-1-1,0 1,1 0,-1-1,0 1,1 0,-1-1,0 1,1 0,-1-1,0 1,0 0,0-1,0 1,1-1,-1 1,0-1,0 1,0 0,0-1,0 1,0-1,0 1,0-1,0 1,0-1,0 1,0 0,0-1,-1 1,1-1,0 1,0 0,-1-1,-20-9,-29 2,1 3,-1 1,-65 5,51-1,-367 3,797-3,-714 0,945 0,-747 32,-55-9,188-21,17-2,0 0,0 0,0 0,0 0,0 0,0 0,1 0,-1 0,0 0,0 0,0 0,0 0,0 0,0 0,0 0,0 0,0 0,0 0,0 0,0 1,0-1,0 0,0 0,0 0,0 0,0 0,0 0,0 0,0 0,0 0,0 0,0 0,0 0,0 0,0 1,0-1,0 0,0 0,0 0,0 0,0 0,0 0,0 0,0 0,0 0,0 0,0 0,0 0,0 0,0 0,0 0,0 1,0-1,0 0,0 0,-1 0,1 0,0 0,0 0,0 0,0 0,0 0,0 0,0 0,30 7,742 136,-455-103,-831-28,321-1,165-10,7-1,19 0,10 0,44-2,0-2,86-20,100-39,-86 21,-152 42,0 0,0 0,0 0,0 0,0-1,0 1,0 0,0 0,0 0,0 0,0 0,0 0,0 0,0 0,0 0,0 0,0 0,0 0,0 0,0 0,0 0,0-1,0 1,0 0,0 0,0 0,0 0,0 0,0 0,0 0,0 0,0 0,0 0,0 0,0 0,0 0,0 0,0 0,0-1,-14 0,-25 0,-628 4,788-30,103-28,-220 52,-9 0,5 3,-1-1,1 1,-1 0,1 0,-1 0,1 0,-1-1,1 1,-1 0,1-1,0 1,-1 0,1-1,-1 1,1-1,0 1,-1 0,1-1,0 1,0-1,-1 1,1-1,0 1,0-1,0 1,0-1,-1 1,1-1,0 1,0-1,0 1,0-1,0 1,0-1,0 0,1 1,-1-1,0 1,0-1,0 1,0-1,1 1,-1-1,0 1,0 0,1-1,-1 1,0-1,1 1,-1 0,1-1,-1 1,1 0,-1-1,0 1,1 0,-1 0,1-1,-1 1,2 0,15-10,0 1,1 1,0 1,0 0,1 1,33-5,118-9,-133 17,-14 2,-49 1,-469 3,1087-3,-620 0,19 0,32 0,125 0,-970 21,793-18,-19 0,104 0,59-4,-31-1,14 1,133 2,-197 7,-34-8,1 0,-1 0,1 0,-1 0,0 0,1 1,-1-1,1 0,-1 0,0 1,1-1,-1 0,0 1,1-1,-1 0,0 1,1-1,-1 1,0-1,0 0,0 1,1-1,-1 2,0-2,-1 1,1 0,0-1,-1 1,1 0,-1-1,1 1,-1 0,1-1,-1 1,1-1,-1 1,0-1,1 1,-1-1,0 0,1 1,-1-1,0 0,-1 1,-20 7,-1 0,-1-1,1-2,-42 5,-24 6,150-14,27-4,94 3,-168 2,-21 2,-27 3,-156 14,-321-4,567-21,-1-3,57-14,-23 4,180-18,-224 29,-32 4,-10 1,1 0,0 0,0 0,-1-1,1 0,0 1,-1-1,1-1,-1 1,1 0,-1-1,4-2,-7 4,0 0,0 0,0-1,0 1,0 0,0 0,0-1,-1 1,1 0,0 0,0-1,0 1,0 0,0 0,0 0,-1-1,1 1,0 0,0 0,0 0,-1 0,1-1,0 1,0 0,0 0,-1 0,1 0,0 0,0 0,-1 0,1-1,0 1,0 0,-1 0,1 0,0 0,0 0,-1 0,1 0,0 0,0 0,-1 1,1-1,-36-6,-1 2,1 2,-57 3,30 0,-54 0,530 33,-316-23,184 25,-381-35,-77-1,159-4,27-2,33-5,-39 10,471-85,-649 107,-198 73,372-94,0 0,-1 0,1 1,-1-1,1 0,0 1,-1 0,1-1,0 1,0 0,0-1,-1 1,1 0,0 0,0 0,0 0,-1 2,2-2,1-1,-1 1,1 0,-1-1,1 1,0-1,-1 1,1-1,0 0,0 1,-1-1,1 0,0 1,0-1,0 0,-1 0,1 0,0 1,0-1,1 0,62 4,-62-4,233-2,-373 0,689-52,-531 53,-4 0,-1 0,1-2,0 1,26-9,-41 8,-7 1,-13-1,-359 1,59 2,273-4,45 4,1 0,-1 0,1 0,-1 0,1 0,-1 0,1 0,-1 0,1 0,0 0,-1 0,1-1,-1 1,1 0,-1 0,1 0,-1-1,1 1,0 0,-1-1,1 1,0 0,-1-1,1 1,0 0,-1-1,1 1,0-1,-1 0,12-7,24-4,-34 11,212-46,-271 43,35 5,-17-1,40 0,0 0,1 0,-1 0,0 0,0-1,0 1,0 0,0 0,0 0,0 0,0 0,0 0,0 0,0 0,0 0,0 0,0 0,0 0,1 0,-1 0,0 0,0-1,0 1,0 0,0 0,0 0,0 0,0 0,0 0,0 0,0 0,0 0,0 0,0-1,0 1,0 0,0 0,0 0,0 0,0 0,0 0,0 0,-1 0,29-7,23-3,-51 10,0-1,0 1,-1 0,1 0,0 0,0 0,0 0,0 0,0 0,0 0,0-1,0 1,0 0,0 0,0 0,0 0,0 0,0-1,0 1,0 0,0 0,0 0,0 0,0 0,0 0,0-1,0 1,0 0,0 0,0 0,0 0,0 0,0 0,0 0,1-1,-1 1,0 0,0 0,0 0,0 0,0 0,-18-2,15 1,18 1,852 1,-914 16,-129 41,94-29,-115 25,120-46,63-6,54-3,224-2,-738 3,599-28,295-27,-726 58,173-4,167 1,-30 0,0 0,0 0,0-1,0 1,0-1,-1 0,1 0,0-1,0 1,3-3,-7 4,1 0,-1 0,0 0,0 0,0 0,0-1,0 1,0 0,0 0,0 0,0 0,0 0,0 0,0-1,0 1,0 0,0 0,0 0,0 0,0 0,0 0,0-1,0 1,0 0,0 0,0 0,0 0,0 0,0 0,0 0,-1-1,1 1,0 0,0 0,0 0,0 0,0 0,0 0,0 0,0 0,-1 0,1 0,0 0,0 0,0-1,0 1,0 0,0 0,0 0,-1 0,1 0,-13-4,-11-1,15 5,4-1,-1 1,0-1,0 0,1 0,-9-4,13 5,1 0,0 0,-1 0,1 0,-1-1,1 1,0 0,-1 0,1-1,0 1,0 0,-1 0,1-1,0 1,-1 0,1-1,0 1,0 0,0-1,0 1,-1-1,1 1,0 0,0-1,0 1,0-1,0 1,0 0,0-1,0 1,0-1,0 1,0 0,0-1,0 0,13-14,22-6,13 0,72-20,18-7,-115 35,-22 13,-1 0,0 0,0 0,0-1,1 1,-1 0,0 0,0 0,0-1,0 1,0 0,0 0,1-1,-1 1,0 0,0 0,0 0,0-1,0 1,0 0,0 0,0-1,0 1,0 0,0 0,0-1,0 1,0 0,0 0,0-1,-1 1,1 0,0 0,0 0,0-1,0 1,0 0,0 0,-1 0,1-1,0 1,0 0,0 0,-1 0,1 0,0 0,0-1,0 1,-1 0,1 0,0 0,0 0,-1 0,1 0,0 0,0 0,-1 0,1 0,0 0,0 0,-1 0,1 0,-19-3,-15 3,0 2,-58 10,-68 23,145-32,97 1,-78-4,1 1,-1 0,0-1,0 1,1 1,-1-1,0 1,0-1,0 1,5 4,-8-6,0 1,0 0,-1 0,1-1,0 1,0 0,-1 0,1 0,0 0,-1 0,1 0,-1 0,0 0,1 0,-1 0,0 0,1 0,-1 0,0 0,0 1,0-1,0 0,0 0,0 0,0 0,0 0,-1 0,1 0,0 0,-1 0,1 1,-1-1,1 0,-1-1,1 1,-1 0,0 0,1 0,-1 0,0 0,0-1,0 1,-1 1,2-2,-1 0,1 1,-1-1,1 0,0 1,-1-1,1 1,0-1,-1 1,1-1,0 1,-1-1,1 0,0 1,0 0,0-1,-1 1,1-1,0 1,0-1,0 1,0-1,0 1,0-1,0 1,0-1,0 1,0 0,1 0,14 6,36-6,-40-2,51-1,-42 0,0 1,0 0,0 2,0 0,28 7,-47-8,0 0,0 0,-1 0,1 1,0-1,0 0,0 1,-1-1,1 0,0 1,-1-1,1 1,0 0,-1-1,1 1,0-1,-1 1,1 0,-1-1,1 2,-1-1,0-1,0 1,0-1,0 1,0 0,0-1,0 1,0-1,-1 1,1-1,0 1,0 0,0-1,-1 1,1-1,0 1,-1-1,1 1,0-1,-1 1,0-1,-3 4,1-1,-2 0,1 0,0-1,-8 5,-55 21,-2-2,0-3,-99 18,-219 12,675-87,55-14,-319 44,-24 4,0 0,0 0,0 0,0 0,0 0,0 0,0 0,0 0,0 0,0 0,0 0,0-1,0 1,0 0,0 0,0 0,0 0,0 0,0 0,0 0,1 0,-1 0,0 0,0 0,0 0,0 0,0 0,0 0,0 0,-41-1,-49 4,-93 15,-90 27,85-13,133-22,38-5,35-2,30-3,0-2,73-11,92-31,-178 32,-33 7,-11 1,-17 1,-1 0,1 2,-48 3,-552 67,458-45,64-9,-472 83,544-88,32-8,9 0,15 1,91-6,183-29,-165 15,-3 2,223-34,-314 39,-29 6,-13 1,-24 5,-119 30,75-15,-1803 366,1813-371,31-5,-49 4,93-13,0 0,26-7,-6 0,578-150,-60 13,-514 137,-49 5,-16 4,-303 64,173-29,-27 4,-400 70,495-100,510-67,-4-31,-357 76,-59 13,15-4,0 0,28-11,-33 7,-12 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22T14:38:33.582"/>
    </inkml:context>
    <inkml:brush xml:id="br0">
      <inkml:brushProperty name="width" value="0.05" units="cm"/>
      <inkml:brushProperty name="height" value="0.05" units="cm"/>
      <inkml:brushProperty name="color" value="#FFFFFF"/>
      <inkml:brushProperty name="ignorePressure" value="1"/>
    </inkml:brush>
  </inkml:definitions>
  <inkml:trace contextRef="#ctx0" brushRef="#br0">1150 173,'-155'11,"0"0,732-12,-570 1,36 3,-42-3,0 0,0 0,-1 0,1 1,0-1,-1 0,1 0,0 0,-1 1,1-1,0 0,-1 1,1-1,0 1,-1-1,1 1,-1-1,1 1,-1-1,1 1,-1-1,0 1,1 0,-1-1,0 1,1 0,-1-1,0 1,0 0,1-1,-1 1,0 0,0 0,0-1,0 1,0 0,0-1,0 1,0 0,-1 0,1-1,0 1,0 0,0-1,-1 1,1 0,0-1,-1 1,0 0,-2 5,-1 0,-1-1,1 1,-1-1,1 0,-1-1,-1 1,-6 4,-51 29,54-33,-40 19,-1-1,-87 26,-110 13,174-47,-1-3,0-4,-116-1,173-9,30 1,31-1,174 3,93-3,-303 2,1-1,0 0,-1 0,15-4,-20 1,-12-1,-19-2,23 6,-1 0,-2-1,-1 0,1 0,0-1,0 1,0-2,0 1,1-1,-10-6,17 9,-1 0,1 1,-1-1,1 0,-1 1,1-1,0 0,-1 0,1 1,0-1,-1 0,1 0,0 0,0 0,0 1,0-1,0 0,0 0,0 0,0 0,0 1,0-1,1 0,-1 0,0 0,0 1,1-1,-1 0,1 0,-1 1,0-1,1 0,0 1,-1-1,1 1,-1-1,1 0,0 1,-1-1,1 1,0 0,-1-1,1 1,0-1,1 1,39-21,-38 19,35-11,1 1,67-10,-90 19,-1-1,-14 1,-27 2,-533-19,975 20,-429-1,-32-2,-83-16,106 9,22 10,0 0,-1 0,1-1,0 1,0 0,0 0,0-1,-1 1,1 0,0 0,0-1,0 1,0 0,0 0,0-1,0 1,0 0,0-1,0 1,0 0,0 0,0-1,0 1,0 0,0-1,0 1,0 0,0 0,0-1,1 1,-1 0,0 0,0-1,0 1,0 0,1 0,-1-1,3-1,-1 1,1-1,0 1,0-1,-1 1,1 0,0 0,0 0,0 0,6 0,21-2,51 1,13-1,-109-4,-15-2,26 8,-132-30,-200-75,317 95,19 10,1 1,-1 0,0 0,0-1,0 1,0 0,0-1,0 1,1 0,-1 0,0 0,0-1,0 1,1 0,-1 0,0 0,0-1,1 1,-1 0,0 0,0 0,1 0,-1 0,0 0,1-1,-1 1,0 0,0 0,1 0,-1 0,0 0,1 0,-1 0,0 0,1 1,48-2,-36 2,252 11,-1 0,-249-9,-29 2,-30 4,24-6,-9 1,0 1,1 1,-1 2,-29 12,57-20,1 0,-1 0,1 0,-1 0,1 1,-1-1,1 0,-1 0,1 1,-1-1,1 0,-1 1,1-1,-1 0,1 1,0-1,-1 1,1-1,0 1,-1-1,1 1,0-1,0 1,-1-1,1 1,0-1,0 1,0-1,0 1,13 8,33 1,-40-9,38 3,-32-4,0 1,-1 1,1 0,19 5,-31-7,1 0,-1 0,0 0,1 0,-1 0,0 1,1-1,-1 0,1 0,-1 0,0 0,1 0,-1 1,0-1,1 0,-1 0,0 1,1-1,-1 0,0 0,0 1,1-1,-1 0,0 1,0-1,0 0,0 1,1-1,-1 1,0-1,0 0,0 1,0-1,0 0,0 1,0-1,0 1,0-1,0 1,-15 9,-26 1,-130-4,166-7,281-1,-715 1,776 0,-723 19,402-18,15 1,0-2,47-4,-78 4,1 0,-1 0,0 0,1 0,-1 0,1 0,-1 0,0 0,1 0,-1 0,1 0,-1-1,0 1,1 0,-1 0,0 0,1 0,-1-1,0 1,1 0,-1 0,0-1,1 1,-1 0,0-1,0 1,1 0,-1-1,0 1,0 0,0-1,-11-5,-38-6,34 9,-3-4,18 6,0 1,0 0,0-1,0 1,1 0,-1 0,0 0,0-1,0 1,0 0,0 0,1-1,-1 1,0 0,0 0,0 0,1 0,-1-1,0 1,0 0,1 0,-1 0,0 0,0 0,1 0,-1 0,0 0,0 0,1 0,-1 0,0 0,1 0,-1 0,0 0,1 0,47-4,-31 3,86-9,261-19,-714 31,217-3,434 1,-336 1,17 0,1 0,-30-4,73-5,210-6,-67 6,12-5,-977 14,853-3,-1-2,58-13,111-34,-200 44,44-12,-63 17,-1 0,1 0,-1 0,0-1,0 0,0 0,0-1,7-6,-11 10,-1 0,0 0,0-1,0 1,0 0,1 0,-1 0,0-1,0 1,0 0,0 0,0 0,0-1,0 1,1 0,-1 0,0-1,0 1,0 0,0 0,0-1,0 1,0 0,0 0,0 0,0-1,0 1,0 0,-1 0,1-1,0 1,0 0,0 0,0 0,0-1,0 1,0 0,-1 0,1-1,-12-4,-17 1,28 4,-62-3,-99 8,144-1,18-3,0-1,0 0,0 0,-1 0,1 0,0 1,0-1,0 0,-1 0,1 0,0 1,0-1,0 0,0 0,0 1,0-1,0 0,-1 0,1 1,0-1,0 0,0 0,0 1,0-1,0 0,0 0,0 1,0-1,0 0,0 1,1-1,-1 0,1 2,0-1,0 1,1-1,-1 0,1 0,-1 0,1 0,-1 0,1 0,-1 0,1 0,0 0,-1-1,1 1,2-1,48 9,-41-8,0 0,0 1,14 4,-24-5,0-1,1 1,-1-1,0 1,0 0,0 0,0-1,0 1,0 0,0 0,0 0,0 0,0 1,-1-1,1 0,0 0,0 2,-1-2,1 0,-1 0,1 0,0 0,-1 0,1 0,0 0,0 0,-1-1,1 1,0 0,0 0,0-1,0 1,0 0,0-1,0 1,0-1,0 1,3-1,19 3,0-2,46-2,-52 0,-135 1,150-1,-22 0,1 0,-1 1,1 0,-1 1,0 0,16 4,-26-5,0 0,0 0,0 0,0 0,1 0,-1 0,0 0,0 0,0 0,0 0,0 1,0-1,1 0,-1 0,0 0,0 0,0 0,0 0,0 0,0 0,0 0,0 1,0-1,0 0,1 0,-1 0,0 0,0 0,0 0,0 1,0-1,0 0,0 0,0 0,0 0,0 0,0 1,0-1,0 0,0 0,0 0,0 0,0 0,0 0,-1 1,1-1,0 0,0 0,0 0,0 0,0 0,0 0,0 0,0 1,0-1,0 0,-1 0,-11 7,-16 4,-11 0,60-7,15-2,-7-3,-19 1,-19 0,-198 16,169-12,91-6,-25 2,37-6,50-7,-113 13,-5-1,-8 2,3-1,19 0,94 2,142-3,-312 10,-86 23,98-18,-2-3,-97 8,163-20,-1 0,0-1,19-7,5 0,255-74,-308 80,-17 1,-28 4,-77-2,138 0,-1-1,1 1,0-1,0 0,0 1,0-1,1-1,-1 1,0 0,-3-3,5 4,1 0,0-1,-1 1,1 0,-1-1,1 1,0-1,-1 1,1 0,0-1,0 1,-1-1,1 1,0-1,0 1,0-1,-1 1,1-1,0 1,0-1,0 1,0-1,0 0,1-1,-1 1,1 0,-1 0,1 0,-1 0,1 0,0 0,0 1,-1-1,1 0,0 0,0 0,0 1,0-1,2-1,5-2,0 0,0 0,0 1,1 0,0 0,0 1,-1 0,1 1,13-1,89 4,-55 0,119-2,-211 13,7-1,-66 7,61-13,-52 15,62-14,4-1,43-3,188-5,-246 2,1 1,-1 2,0 1,-64 17,-268 76,334-89,22-4,-1-1,1 0,-1 0,0-2,0 1,0-2,0 1,-14-3,42 4,0-1,0 0,26-3,6-1,316 3,-1861 0,1663-10,-25 0,-132 9,55 0,65-11,-67 5,-1 4,78 4,45-1,-164-5,-29 0,-33-4,-77 7,203 2,-63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22T14:38:33.585"/>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22T14:38:33.586"/>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22T14:38:33.587"/>
    </inkml:context>
    <inkml:brush xml:id="br0">
      <inkml:brushProperty name="width" value="0.05" units="cm"/>
      <inkml:brushProperty name="height" value="0.05" units="cm"/>
      <inkml:brushProperty name="color" value="#FFFFFF"/>
      <inkml:brushProperty name="ignorePressure" value="1"/>
    </inkml:brush>
  </inkml:definitions>
  <inkml:trace contextRef="#ctx0" brushRef="#br0">479 342,'377'0,"-794"12,-22-1,500-13,0-3,93-20,145-48,-10 3,-220 56,1 2,98-2,-140 13,-1-1,33-6,-57 6,-7 1,-19-2,-30 1,17 2,0 2,-53 9,60-5,7-3,-1 2,-33 12,-73 41,82-34,-85 28,123-49,-15 4,23-4,15-1,349-22,-346 18,59-1,-77 0,-8-2,-11-3,-47-8,-123-15,162 24,22 1,18-2,7 3,0 0,1 1,0 0,24 0,86 3,-76 2,-24-2,-18 1,1-1,0 2,-1 0,21 3,-33-4,0 0,0 0,0 0,1 0,-1 0,0 0,0 0,0 0,1 1,-1-1,0 0,0 0,0 0,0 0,0 0,1 0,-1 0,0 0,0 0,0 0,0 1,0-1,1 0,-1 0,0 0,0 0,0 0,0 1,0-1,0 0,0 0,0 0,0 0,0 1,1-1,-1 0,0 0,0 0,0 0,0 1,0-1,0 0,0 0,-1 1,-7 5,-22 8,23-11,-87 36,94-39,0 0,0 0,1 0,-1 0,0 0,1 1,-1-1,0 0,0 0,1 0,-1 0,0 1,0-1,1 0,-1 0,0 0,0 1,0-1,0 0,1 0,-1 1,0-1,0 0,0 0,0 1,0-1,0 0,0 1,1-1,-1 0,0 1,0-1,0 0,0 0,0 1,-1-1,1 0,0 1,0-1,0 0,0 0,0 1,0-1,0 0,0 1,-1-1,1 0,0 0,0 0,0 1,-1-1,1 0,0 0,0 0,-1 1,1-1,-1 0,33 3,-30-3,319-1,-315 2,0-1,0 1,0 1,0-1,9 4,-15-5,1 1,-1-1,1 0,0 0,-1 1,1-1,-1 0,1 1,-1-1,1 1,-1-1,1 0,-1 1,1-1,-1 1,0-1,1 1,-1 0,0-1,1 1,-1-1,0 2,0-1,0 0,-1 0,1 0,-1-1,1 1,-1 0,1 0,-1-1,0 1,1 0,-1-1,0 1,1 0,-1-1,0 1,0-1,0 0,0 1,1-1,-1 0,-2 1,-97 39,100-40,0 0,-1 0,1 0,0 0,0 0,0 0,0 0,-1 0,1 0,0 0,0 0,0 0,0 0,-1 0,1 1,0-1,0 0,0 0,0 0,0 0,-1 0,1 0,0 0,0 0,0 1,0-1,0 0,0 0,0 0,0 0,0 0,-1 1,1-1,0 0,0 0,0 0,0 0,0 1,0-1,0 0,0 0,0 0,0 0,0 1,0-1,0 0,0 0,0 0,0 0,1 0,-1 1,0-1,0 0,0 0,0 0,0 0,0 0,0 1,0-1,1 0,-1 0,0 0,0 0,0 0,0 0,0 0,1 0,-1 1,17 2,-2-3,-23-1,5 1,-26-4,29 4,-1 0,1 0,0 0,0 0,0-1,-1 1,1 0,0 0,0 0,0-1,0 1,0 0,-1 0,1-1,0 1,0 0,0 0,0-1,0 1,0 0,0 0,0-1,0 1,0 0,0 0,0-1,0 1,0 0,0 0,0-1,0 1,0 0,1-1,11-14,2 4,0-1,0 2,1 0,0 1,1 0,0 1,1 1,-1 0,1 2,0 0,35-6,-50 11,1-1,0 1,0 0,-1 0,1 0,0 0,0 0,4 2,-6-2,-1 0,0 0,1 0,-1 0,0 1,0-1,0 0,1 0,-1 0,0 1,0-1,0 0,0 0,1 1,-1-1,0 0,0 0,0 1,0-1,0 0,0 0,0 1,0-1,0 0,0 1,0-1,0 0,0 0,0 1,0-1,0 1,-10 15,-27 22,27-29,0 0,-16 21,21-24,15-22,18-28,-25 40,22-35,-24 37,0 1,0-1,0 0,0 0,-1 0,1 0,-1 0,1 0,-1 0,0 0,0 0,0 0,0 0,0 0,0 0,-1 0,1 0,-1-3,0 4,0 0,1 0,-1 1,0-1,1 0,-1 1,0-1,0 1,1-1,-1 1,0-1,0 1,0-1,0 1,0 0,1 0,-1-1,0 1,0 0,0 0,0 0,0 0,0 0,0 0,0 0,0 0,0 1,0-1,0 0,1 0,-1 1,0-1,0 1,-1 0,-34 20,29-16,-36 21,9-5,67-38,371-233,-391 243,-18 12,-24 19,-438 371,464-392,8-6,16-13,30-26,-40 33,-7 6,-1 0,1-1,-1 1,1 0,-1-1,3-4,-6 7,0 1,0 0,0 0,0 0,0 0,0-1,0 1,0 0,1 0,-1 0,0-1,0 1,0 0,0 0,0 0,0-1,0 1,0 0,0 0,0 0,0 0,0-1,-1 1,1 0,0 0,0 0,0-1,0 1,0 0,0 0,0 0,0 0,-1-1,1 1,0 0,0 0,0 0,0 0,0 0,-1 0,1 0,0-1,0 1,0 0,-1 0,1 0,0 0,0 0,0 0,-1 0,1 0,0 0,-1 0,1 0,0 0,0 0,-1 0,1 0,0 0,0 0,0-1,-1 1,1 0,0 0,0 0,-1 0,1 0,0-1,0 1,0 0,0 0,-1 0,1-1,0 1,0 0,0 0,0-1,0 1,0 0,-1 0,1-1,0 1,0 0,0 0,0-1,0 1,0 0,0 0,0-1,0 1,0 0,0 0,1-1,-1 1,0 0,0-1,6-9,1-1,0 1,1 0,0 1,0 0,17-14,-15 14,104-95,-104 93,-12 9,-20 17,-78 82,17-14,-82 83,282-243,-90 60,1 1,43-17,-37 19,43-27,58-55,-82 55,66-37,-117 77,-1 0,1 0,0 0,-1 0,1 0,0 1,0-1,0 0,-1 1,1 0,0-1,0 1,0 0,0 0,3 0,-5 0,1 1,-1-1,1 1,0-1,-1 0,1 1,-1-1,1 1,-1-1,1 1,-1-1,0 1,1 0,-1-1,0 1,1-1,-1 1,0 0,0-1,1 1,-1 0,0 0,0-1,0 1,0 0,0-1,0 2,-1 7,0 0,-1 0,0 0,-6 16,6-20,-59 149,12-33,41-80,7-36,1 0,-1 0,0 0,0 0,0 0,-1 0,0 0,0-1,-4 8,-23 43,60-124,2 2,67-97,-82 141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48766" name="Rectangle 2"/>
          <p:cNvSpPr>
            <a:spLocks noGrp="1" noChangeArrowheads="1"/>
          </p:cNvSpPr>
          <p:nvPr>
            <p:ph type="hdr" sz="quarter"/>
          </p:nvPr>
        </p:nvSpPr>
        <p:spPr bwMode="auto">
          <a:xfrm>
            <a:off x="0" y="0"/>
            <a:ext cx="3168650" cy="477838"/>
          </a:xfrm>
          <a:prstGeom prst="rect">
            <a:avLst/>
          </a:prstGeom>
          <a:noFill/>
          <a:ln>
            <a:noFill/>
          </a:ln>
        </p:spPr>
        <p:txBody>
          <a:bodyPr vert="horz" wrap="square" lIns="96661" tIns="48331" rIns="96661" bIns="48331" numCol="1" anchor="t" anchorCtr="0" compatLnSpc="1">
            <a:prstTxWarp prst="textNoShape">
              <a:avLst/>
            </a:prstTxWarp>
          </a:bodyPr>
          <a:lstStyle>
            <a:lvl1pPr defTabSz="966788" eaLnBrk="1" hangingPunct="1">
              <a:buFont typeface="Arial" panose="020B0604020202020204" pitchFamily="34" charset="0"/>
              <a:buNone/>
              <a:defRPr sz="1300"/>
            </a:lvl1pPr>
          </a:lstStyle>
          <a:p>
            <a:endParaRPr lang="en-US"/>
          </a:p>
        </p:txBody>
      </p:sp>
      <p:sp>
        <p:nvSpPr>
          <p:cNvPr id="1048767" name="Rectangle 3"/>
          <p:cNvSpPr>
            <a:spLocks noGrp="1" noChangeArrowheads="1"/>
          </p:cNvSpPr>
          <p:nvPr>
            <p:ph type="dt" idx="1"/>
          </p:nvPr>
        </p:nvSpPr>
        <p:spPr bwMode="auto">
          <a:xfrm>
            <a:off x="4143375" y="0"/>
            <a:ext cx="3170238" cy="477838"/>
          </a:xfrm>
          <a:prstGeom prst="rect">
            <a:avLst/>
          </a:prstGeom>
          <a:noFill/>
          <a:ln>
            <a:noFill/>
          </a:ln>
        </p:spPr>
        <p:txBody>
          <a:bodyPr vert="horz" wrap="square" lIns="96661" tIns="48331" rIns="96661" bIns="48331" numCol="1" anchor="t" anchorCtr="0" compatLnSpc="1">
            <a:prstTxWarp prst="textNoShape">
              <a:avLst/>
            </a:prstTxWarp>
          </a:bodyPr>
          <a:lstStyle>
            <a:lvl1pPr algn="r" defTabSz="966788" eaLnBrk="1" hangingPunct="1">
              <a:buFont typeface="Arial" panose="020B0604020202020204" pitchFamily="34" charset="0"/>
              <a:buNone/>
              <a:defRPr sz="1300"/>
            </a:lvl1pPr>
          </a:lstStyle>
          <a:p>
            <a:endParaRPr lang="en-US"/>
          </a:p>
        </p:txBody>
      </p:sp>
      <p:sp>
        <p:nvSpPr>
          <p:cNvPr id="1048768" name="Rectangle 4"/>
          <p:cNvSpPr>
            <a:spLocks noGrp="1" noRot="1" noChangeAspect="1" noChangeArrowheads="1"/>
          </p:cNvSpPr>
          <p:nvPr>
            <p:ph type="sldImg" idx="2"/>
          </p:nvPr>
        </p:nvSpPr>
        <p:spPr bwMode="auto">
          <a:xfrm>
            <a:off x="1255713" y="719138"/>
            <a:ext cx="4802187" cy="3600450"/>
          </a:xfrm>
          <a:prstGeom prst="rect">
            <a:avLst/>
          </a:prstGeom>
          <a:noFill/>
          <a:ln>
            <a:noFill/>
          </a:ln>
        </p:spPr>
      </p:sp>
      <p:sp>
        <p:nvSpPr>
          <p:cNvPr id="1048769" name="Rectangle 5"/>
          <p:cNvSpPr>
            <a:spLocks noGrp="1" noChangeArrowheads="1"/>
          </p:cNvSpPr>
          <p:nvPr>
            <p:ph type="body" sz="quarter" idx="3"/>
          </p:nvPr>
        </p:nvSpPr>
        <p:spPr bwMode="auto">
          <a:xfrm>
            <a:off x="730250" y="4559300"/>
            <a:ext cx="5853113" cy="4321175"/>
          </a:xfrm>
          <a:prstGeom prst="rect">
            <a:avLst/>
          </a:prstGeom>
          <a:noFill/>
          <a:ln>
            <a:noFill/>
          </a:ln>
        </p:spPr>
        <p:txBody>
          <a:bodyPr vert="horz" wrap="square" lIns="96661" tIns="48331" rIns="96661" bIns="48331"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48770" name="Rectangle 6"/>
          <p:cNvSpPr>
            <a:spLocks noGrp="1" noChangeArrowheads="1"/>
          </p:cNvSpPr>
          <p:nvPr>
            <p:ph type="ftr" sz="quarter" idx="4"/>
          </p:nvPr>
        </p:nvSpPr>
        <p:spPr bwMode="auto">
          <a:xfrm>
            <a:off x="0" y="9118600"/>
            <a:ext cx="3168650" cy="481013"/>
          </a:xfrm>
          <a:prstGeom prst="rect">
            <a:avLst/>
          </a:prstGeom>
          <a:noFill/>
          <a:ln>
            <a:noFill/>
          </a:ln>
        </p:spPr>
        <p:txBody>
          <a:bodyPr vert="horz" wrap="square" lIns="96661" tIns="48331" rIns="96661" bIns="48331" numCol="1" anchor="b" anchorCtr="0" compatLnSpc="1">
            <a:prstTxWarp prst="textNoShape">
              <a:avLst/>
            </a:prstTxWarp>
          </a:bodyPr>
          <a:lstStyle>
            <a:lvl1pPr defTabSz="966788" eaLnBrk="1" hangingPunct="1">
              <a:buFont typeface="Arial" panose="020B0604020202020204" pitchFamily="34" charset="0"/>
              <a:buNone/>
              <a:defRPr sz="1300"/>
            </a:lvl1pPr>
          </a:lstStyle>
          <a:p>
            <a:endParaRPr lang="en-US"/>
          </a:p>
        </p:txBody>
      </p:sp>
      <p:sp>
        <p:nvSpPr>
          <p:cNvPr id="1048771" name="Rectangle 7"/>
          <p:cNvSpPr>
            <a:spLocks noGrp="1" noChangeArrowheads="1"/>
          </p:cNvSpPr>
          <p:nvPr>
            <p:ph type="sldNum" sz="quarter" idx="5"/>
          </p:nvPr>
        </p:nvSpPr>
        <p:spPr bwMode="auto">
          <a:xfrm>
            <a:off x="4143375" y="9118600"/>
            <a:ext cx="3170238" cy="481013"/>
          </a:xfrm>
          <a:prstGeom prst="rect">
            <a:avLst/>
          </a:prstGeom>
          <a:noFill/>
          <a:ln>
            <a:noFill/>
          </a:ln>
        </p:spPr>
        <p:txBody>
          <a:bodyPr vert="horz" wrap="square" lIns="96661" tIns="48331" rIns="96661" bIns="48331" numCol="1" anchor="b" anchorCtr="0" compatLnSpc="1">
            <a:prstTxWarp prst="textNoShape">
              <a:avLst/>
            </a:prstTxWarp>
          </a:bodyPr>
          <a:lstStyle>
            <a:lvl1pPr algn="r" defTabSz="966788" eaLnBrk="1" hangingPunct="1">
              <a:buFont typeface="Arial" panose="020B0604020202020204" pitchFamily="34" charset="0"/>
              <a:buNone/>
              <a:defRPr sz="1300"/>
            </a:lvl1pPr>
          </a:lstStyle>
          <a:p>
            <a:fld id="{CFB51A7B-190D-41A2-8F4F-A888C06EAB44}" type="slidenum">
              <a:rPr lang="en-US" altLang="en-US"/>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9" name="Slide Image Placeholder 1"/>
          <p:cNvSpPr>
            <a:spLocks noGrp="1" noRot="1" noChangeAspect="1" noTextEdit="1"/>
          </p:cNvSpPr>
          <p:nvPr>
            <p:ph type="sldImg"/>
          </p:nvPr>
        </p:nvSpPr>
        <p:spPr>
          <a:ln>
            <a:solidFill>
              <a:srgbClr val="000000"/>
            </a:solidFill>
            <a:miter lim="800000"/>
            <a:headEnd/>
            <a:tailEnd/>
          </a:ln>
        </p:spPr>
      </p:sp>
      <p:sp>
        <p:nvSpPr>
          <p:cNvPr id="1048600" name="Notes Placeholder 2"/>
          <p:cNvSpPr>
            <a:spLocks noGrp="1"/>
          </p:cNvSpPr>
          <p:nvPr>
            <p:ph type="body" idx="1"/>
          </p:nvPr>
        </p:nvSpPr>
        <p:spPr>
          <a:noFill/>
        </p:spPr>
        <p:txBody>
          <a:bodyPr anchor="t"/>
          <a:lstStyle/>
          <a:p>
            <a:pPr eaLnBrk="1" hangingPunct="1">
              <a:spcBef>
                <a:spcPct val="0"/>
              </a:spcBef>
            </a:pPr>
            <a:endParaRPr lang="en-US" altLang="en-US" dirty="0"/>
          </a:p>
        </p:txBody>
      </p:sp>
      <p:sp>
        <p:nvSpPr>
          <p:cNvPr id="1048601" name="Slide Number Placeholder 3"/>
          <p:cNvSpPr>
            <a:spLocks noGrp="1"/>
          </p:cNvSpPr>
          <p:nvPr>
            <p:ph type="sldNum" sz="quarter" idx="5"/>
          </p:nvPr>
        </p:nvSpPr>
        <p:spPr>
          <a:noFill/>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buFontTx/>
              <a:buNone/>
            </a:pPr>
            <a:fld id="{E97E88D4-494B-4C50-B560-68CBF43434FC}" type="slidenum">
              <a:rPr lang="en-US" altLang="en-US" sz="1300">
                <a:latin typeface="Calibri" panose="020F0502020204030204" pitchFamily="34" charset="0"/>
                <a:cs typeface="Arial" panose="020B0604020202020204" pitchFamily="34" charset="0"/>
              </a:rPr>
              <a:pPr>
                <a:buFontTx/>
                <a:buNone/>
              </a:pPr>
              <a:t>1</a:t>
            </a:fld>
            <a:endParaRPr lang="en-US" altLang="en-US" sz="1300">
              <a:latin typeface="Calibri" panose="020F0502020204030204" pitchFamily="34" charset="0"/>
              <a:cs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3" name="Slide Image Placeholder 1"/>
          <p:cNvSpPr>
            <a:spLocks noGrp="1" noRot="1" noChangeAspect="1"/>
          </p:cNvSpPr>
          <p:nvPr>
            <p:ph type="sldImg"/>
          </p:nvPr>
        </p:nvSpPr>
        <p:spPr/>
      </p:sp>
      <p:sp>
        <p:nvSpPr>
          <p:cNvPr id="1048614" name="Notes Placeholder 2"/>
          <p:cNvSpPr>
            <a:spLocks noGrp="1"/>
          </p:cNvSpPr>
          <p:nvPr>
            <p:ph type="body" idx="1"/>
          </p:nvPr>
        </p:nvSpPr>
        <p:spPr/>
        <p:txBody>
          <a:bodyPr>
            <a:normAutofit/>
          </a:bodyPr>
          <a:lstStyle/>
          <a:p>
            <a:endParaRPr lang="en-IN" dirty="0"/>
          </a:p>
        </p:txBody>
      </p:sp>
      <p:sp>
        <p:nvSpPr>
          <p:cNvPr id="1048615" name="Slide Number Placeholder 3"/>
          <p:cNvSpPr>
            <a:spLocks noGrp="1"/>
          </p:cNvSpPr>
          <p:nvPr>
            <p:ph type="sldNum" sz="quarter" idx="10"/>
          </p:nvPr>
        </p:nvSpPr>
        <p:spPr/>
        <p:txBody>
          <a:bodyPr/>
          <a:lstStyle/>
          <a:p>
            <a:fld id="{CFB51A7B-190D-41A2-8F4F-A888C06EAB44}" type="slidenum">
              <a:rPr lang="en-US" altLang="en-US" smtClean="0"/>
              <a:t>3</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7" name="Slide Image Placeholder 1"/>
          <p:cNvSpPr>
            <a:spLocks noGrp="1" noRot="1" noChangeAspect="1"/>
          </p:cNvSpPr>
          <p:nvPr>
            <p:ph type="sldImg"/>
          </p:nvPr>
        </p:nvSpPr>
        <p:spPr/>
      </p:sp>
      <p:sp>
        <p:nvSpPr>
          <p:cNvPr id="1048658" name="Notes Placeholder 2"/>
          <p:cNvSpPr>
            <a:spLocks noGrp="1"/>
          </p:cNvSpPr>
          <p:nvPr>
            <p:ph type="body" idx="1"/>
          </p:nvPr>
        </p:nvSpPr>
        <p:spPr/>
        <p:txBody>
          <a:bodyPr/>
          <a:lstStyle/>
          <a:p>
            <a:endParaRPr lang="en-IN" dirty="0"/>
          </a:p>
        </p:txBody>
      </p:sp>
      <p:sp>
        <p:nvSpPr>
          <p:cNvPr id="1048659" name="Slide Number Placeholder 3"/>
          <p:cNvSpPr>
            <a:spLocks noGrp="1"/>
          </p:cNvSpPr>
          <p:nvPr>
            <p:ph type="sldNum" sz="quarter" idx="5"/>
          </p:nvPr>
        </p:nvSpPr>
        <p:spPr/>
        <p:txBody>
          <a:bodyPr/>
          <a:lstStyle/>
          <a:p>
            <a:fld id="{CFB51A7B-190D-41A2-8F4F-A888C06EAB44}" type="slidenum">
              <a:rPr lang="en-US" altLang="en-US" smtClean="0"/>
              <a:t>13</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7" name="Slide Image Placeholder 1"/>
          <p:cNvSpPr>
            <a:spLocks noGrp="1" noRot="1" noChangeAspect="1"/>
          </p:cNvSpPr>
          <p:nvPr>
            <p:ph type="sldImg"/>
          </p:nvPr>
        </p:nvSpPr>
        <p:spPr/>
      </p:sp>
      <p:sp>
        <p:nvSpPr>
          <p:cNvPr id="1048668" name="Notes Placeholder 2"/>
          <p:cNvSpPr>
            <a:spLocks noGrp="1"/>
          </p:cNvSpPr>
          <p:nvPr>
            <p:ph type="body" idx="1"/>
          </p:nvPr>
        </p:nvSpPr>
        <p:spPr/>
        <p:txBody>
          <a:bodyPr/>
          <a:lstStyle/>
          <a:p>
            <a:endParaRPr lang="en-IN" dirty="0"/>
          </a:p>
        </p:txBody>
      </p:sp>
      <p:sp>
        <p:nvSpPr>
          <p:cNvPr id="1048669" name="Slide Number Placeholder 3"/>
          <p:cNvSpPr>
            <a:spLocks noGrp="1"/>
          </p:cNvSpPr>
          <p:nvPr>
            <p:ph type="sldNum" sz="quarter" idx="5"/>
          </p:nvPr>
        </p:nvSpPr>
        <p:spPr/>
        <p:txBody>
          <a:bodyPr/>
          <a:lstStyle/>
          <a:p>
            <a:fld id="{CFB51A7B-190D-41A2-8F4F-A888C06EAB44}" type="slidenum">
              <a:rPr lang="en-US" altLang="en-US" smtClean="0"/>
              <a:t>15</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7" name="Slide Image Placeholder 1"/>
          <p:cNvSpPr>
            <a:spLocks noGrp="1" noRot="1" noChangeAspect="1"/>
          </p:cNvSpPr>
          <p:nvPr>
            <p:ph type="sldImg"/>
          </p:nvPr>
        </p:nvSpPr>
        <p:spPr/>
      </p:sp>
      <p:sp>
        <p:nvSpPr>
          <p:cNvPr id="1048698" name="Notes Placeholder 2"/>
          <p:cNvSpPr>
            <a:spLocks noGrp="1"/>
          </p:cNvSpPr>
          <p:nvPr>
            <p:ph type="body" idx="1"/>
          </p:nvPr>
        </p:nvSpPr>
        <p:spPr/>
        <p:txBody>
          <a:bodyPr/>
          <a:lstStyle/>
          <a:p>
            <a:endParaRPr lang="en-IN" dirty="0"/>
          </a:p>
        </p:txBody>
      </p:sp>
      <p:sp>
        <p:nvSpPr>
          <p:cNvPr id="1048699" name="Slide Number Placeholder 3"/>
          <p:cNvSpPr>
            <a:spLocks noGrp="1"/>
          </p:cNvSpPr>
          <p:nvPr>
            <p:ph type="sldNum" sz="quarter" idx="5"/>
          </p:nvPr>
        </p:nvSpPr>
        <p:spPr/>
        <p:txBody>
          <a:bodyPr/>
          <a:lstStyle/>
          <a:p>
            <a:fld id="{CFB51A7B-190D-41A2-8F4F-A888C06EAB44}" type="slidenum">
              <a:rPr lang="en-US" altLang="en-US" smtClean="0"/>
              <a:t>22</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587"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endParaRPr lang="en-IN"/>
          </a:p>
        </p:txBody>
      </p:sp>
      <p:sp>
        <p:nvSpPr>
          <p:cNvPr id="1048588"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1048589" name="Rectangle 10"/>
          <p:cNvSpPr>
            <a:spLocks noGrp="1" noChangeArrowheads="1"/>
          </p:cNvSpPr>
          <p:nvPr>
            <p:ph type="dt" sz="half" idx="10"/>
          </p:nvPr>
        </p:nvSpPr>
        <p:spPr>
          <a:xfrm>
            <a:off x="0" y="6400800"/>
            <a:ext cx="1905000" cy="457200"/>
          </a:xfrm>
        </p:spPr>
        <p:txBody>
          <a:bodyPr/>
          <a:lstStyle/>
          <a:p>
            <a:fld id="{92EE5DC1-6DEC-4AA0-A1CE-0CF34200632A}" type="datetime1">
              <a:rPr lang="en-US"/>
              <a:t>1/23/2021</a:t>
            </a:fld>
            <a:endParaRPr lang="en-US"/>
          </a:p>
        </p:txBody>
      </p:sp>
      <p:sp>
        <p:nvSpPr>
          <p:cNvPr id="1048590" name="Rectangle 11"/>
          <p:cNvSpPr>
            <a:spLocks noGrp="1" noChangeArrowheads="1"/>
          </p:cNvSpPr>
          <p:nvPr>
            <p:ph type="ftr" sz="quarter" idx="11"/>
          </p:nvPr>
        </p:nvSpPr>
        <p:spPr>
          <a:xfrm>
            <a:off x="3048000" y="5835650"/>
            <a:ext cx="2895600" cy="457200"/>
          </a:xfrm>
        </p:spPr>
        <p:txBody>
          <a:bodyPr/>
          <a:lstStyle/>
          <a:p>
            <a:endParaRPr lang="en-US"/>
          </a:p>
        </p:txBody>
      </p:sp>
      <p:sp>
        <p:nvSpPr>
          <p:cNvPr id="1048591" name="Rectangle 12"/>
          <p:cNvSpPr>
            <a:spLocks noGrp="1" noChangeArrowheads="1"/>
          </p:cNvSpPr>
          <p:nvPr>
            <p:ph type="sldNum" sz="quarter" idx="12"/>
          </p:nvPr>
        </p:nvSpPr>
        <p:spPr/>
        <p:txBody>
          <a:bodyPr/>
          <a:lstStyle/>
          <a:p>
            <a:fld id="{92FB42D2-BCFF-430A-B839-639E647AA8BA}" type="slidenum">
              <a:rPr lang="en-US" altLang="en-US"/>
              <a:t>‹#›</a:t>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749" name="Title 1"/>
          <p:cNvSpPr>
            <a:spLocks noGrp="1"/>
          </p:cNvSpPr>
          <p:nvPr>
            <p:ph type="title"/>
          </p:nvPr>
        </p:nvSpPr>
        <p:spPr/>
        <p:txBody>
          <a:bodyPr/>
          <a:lstStyle/>
          <a:p>
            <a:r>
              <a:rPr lang="en-US"/>
              <a:t>Click to edit Master title style</a:t>
            </a:r>
            <a:endParaRPr lang="en-IN"/>
          </a:p>
        </p:txBody>
      </p:sp>
      <p:sp>
        <p:nvSpPr>
          <p:cNvPr id="1048750"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751" name="Rectangle 10"/>
          <p:cNvSpPr>
            <a:spLocks noGrp="1" noChangeArrowheads="1"/>
          </p:cNvSpPr>
          <p:nvPr>
            <p:ph type="dt" sz="half" idx="10"/>
          </p:nvPr>
        </p:nvSpPr>
        <p:spPr/>
        <p:txBody>
          <a:bodyPr/>
          <a:lstStyle/>
          <a:p>
            <a:fld id="{119A7F60-B1BA-4AAF-81DE-8B60262359E4}" type="datetime1">
              <a:rPr lang="en-US"/>
              <a:t>1/23/2021</a:t>
            </a:fld>
            <a:endParaRPr lang="en-US"/>
          </a:p>
        </p:txBody>
      </p:sp>
      <p:sp>
        <p:nvSpPr>
          <p:cNvPr id="1048752" name="Rectangle 11"/>
          <p:cNvSpPr>
            <a:spLocks noGrp="1" noChangeArrowheads="1"/>
          </p:cNvSpPr>
          <p:nvPr>
            <p:ph type="ftr" sz="quarter" idx="11"/>
          </p:nvPr>
        </p:nvSpPr>
        <p:spPr/>
        <p:txBody>
          <a:bodyPr/>
          <a:lstStyle/>
          <a:p>
            <a:endParaRPr lang="en-US"/>
          </a:p>
        </p:txBody>
      </p:sp>
      <p:sp>
        <p:nvSpPr>
          <p:cNvPr id="1048753" name="Rectangle 12"/>
          <p:cNvSpPr>
            <a:spLocks noGrp="1" noChangeArrowheads="1"/>
          </p:cNvSpPr>
          <p:nvPr>
            <p:ph type="sldNum" sz="quarter" idx="12"/>
          </p:nvPr>
        </p:nvSpPr>
        <p:spPr/>
        <p:txBody>
          <a:bodyPr/>
          <a:lstStyle/>
          <a:p>
            <a:fld id="{3A5C56E1-E4C1-49AD-ACCA-3DFBBA1E83DB}" type="slidenum">
              <a:rPr lang="en-US" altLang="en-US"/>
              <a:t>‹#›</a:t>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714" name="Vertical Title 1"/>
          <p:cNvSpPr>
            <a:spLocks noGrp="1"/>
          </p:cNvSpPr>
          <p:nvPr>
            <p:ph type="title" orient="vert"/>
          </p:nvPr>
        </p:nvSpPr>
        <p:spPr>
          <a:xfrm>
            <a:off x="6515100" y="609600"/>
            <a:ext cx="1943100" cy="5486400"/>
          </a:xfrm>
        </p:spPr>
        <p:txBody>
          <a:bodyPr vert="eaVert"/>
          <a:lstStyle/>
          <a:p>
            <a:r>
              <a:rPr lang="en-US"/>
              <a:t>Click to edit Master title style</a:t>
            </a:r>
            <a:endParaRPr lang="en-IN"/>
          </a:p>
        </p:txBody>
      </p:sp>
      <p:sp>
        <p:nvSpPr>
          <p:cNvPr id="1048715"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716" name="Rectangle 10"/>
          <p:cNvSpPr>
            <a:spLocks noGrp="1" noChangeArrowheads="1"/>
          </p:cNvSpPr>
          <p:nvPr>
            <p:ph type="dt" sz="half" idx="10"/>
          </p:nvPr>
        </p:nvSpPr>
        <p:spPr/>
        <p:txBody>
          <a:bodyPr/>
          <a:lstStyle/>
          <a:p>
            <a:fld id="{2D054B01-351F-4B79-B9EB-5A5697D83B16}" type="datetime1">
              <a:rPr lang="en-US"/>
              <a:t>1/23/2021</a:t>
            </a:fld>
            <a:endParaRPr lang="en-US"/>
          </a:p>
        </p:txBody>
      </p:sp>
      <p:sp>
        <p:nvSpPr>
          <p:cNvPr id="1048717" name="Rectangle 11"/>
          <p:cNvSpPr>
            <a:spLocks noGrp="1" noChangeArrowheads="1"/>
          </p:cNvSpPr>
          <p:nvPr>
            <p:ph type="ftr" sz="quarter" idx="11"/>
          </p:nvPr>
        </p:nvSpPr>
        <p:spPr/>
        <p:txBody>
          <a:bodyPr/>
          <a:lstStyle/>
          <a:p>
            <a:endParaRPr lang="en-US"/>
          </a:p>
        </p:txBody>
      </p:sp>
      <p:sp>
        <p:nvSpPr>
          <p:cNvPr id="1048718" name="Rectangle 12"/>
          <p:cNvSpPr>
            <a:spLocks noGrp="1" noChangeArrowheads="1"/>
          </p:cNvSpPr>
          <p:nvPr>
            <p:ph type="sldNum" sz="quarter" idx="12"/>
          </p:nvPr>
        </p:nvSpPr>
        <p:spPr/>
        <p:txBody>
          <a:bodyPr/>
          <a:lstStyle/>
          <a:p>
            <a:fld id="{2465AFCB-6460-4E17-A77A-87894221214C}" type="slidenum">
              <a:rPr lang="en-US" altLang="en-US"/>
              <a:t>‹#›</a:t>
            </a:fld>
            <a:endParaRPr lang="en-US"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1048738" name="Title 1"/>
          <p:cNvSpPr>
            <a:spLocks noGrp="1"/>
          </p:cNvSpPr>
          <p:nvPr>
            <p:ph type="title"/>
          </p:nvPr>
        </p:nvSpPr>
        <p:spPr>
          <a:xfrm>
            <a:off x="685800" y="609600"/>
            <a:ext cx="7772400" cy="1143000"/>
          </a:xfrm>
        </p:spPr>
        <p:txBody>
          <a:bodyPr/>
          <a:lstStyle/>
          <a:p>
            <a:r>
              <a:rPr lang="en-US"/>
              <a:t>Click to edit Master title style</a:t>
            </a:r>
            <a:endParaRPr lang="en-IN"/>
          </a:p>
        </p:txBody>
      </p:sp>
      <p:sp>
        <p:nvSpPr>
          <p:cNvPr id="1048739"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740"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741" name="Rectangle 10"/>
          <p:cNvSpPr>
            <a:spLocks noGrp="1" noChangeArrowheads="1"/>
          </p:cNvSpPr>
          <p:nvPr>
            <p:ph type="dt" sz="half" idx="10"/>
          </p:nvPr>
        </p:nvSpPr>
        <p:spPr/>
        <p:txBody>
          <a:bodyPr/>
          <a:lstStyle/>
          <a:p>
            <a:fld id="{F76556A0-C71F-43FA-A616-FC5BD3168E9E}" type="datetime1">
              <a:rPr lang="en-US"/>
              <a:t>1/23/2021</a:t>
            </a:fld>
            <a:endParaRPr lang="en-US"/>
          </a:p>
        </p:txBody>
      </p:sp>
      <p:sp>
        <p:nvSpPr>
          <p:cNvPr id="1048742" name="Rectangle 11"/>
          <p:cNvSpPr>
            <a:spLocks noGrp="1" noChangeArrowheads="1"/>
          </p:cNvSpPr>
          <p:nvPr>
            <p:ph type="ftr" sz="quarter" idx="11"/>
          </p:nvPr>
        </p:nvSpPr>
        <p:spPr/>
        <p:txBody>
          <a:bodyPr/>
          <a:lstStyle/>
          <a:p>
            <a:endParaRPr lang="en-US"/>
          </a:p>
        </p:txBody>
      </p:sp>
      <p:sp>
        <p:nvSpPr>
          <p:cNvPr id="1048743" name="Rectangle 12"/>
          <p:cNvSpPr>
            <a:spLocks noGrp="1" noChangeArrowheads="1"/>
          </p:cNvSpPr>
          <p:nvPr>
            <p:ph type="sldNum" sz="quarter" idx="12"/>
          </p:nvPr>
        </p:nvSpPr>
        <p:spPr/>
        <p:txBody>
          <a:bodyPr/>
          <a:lstStyle/>
          <a:p>
            <a:fld id="{98502C51-37E4-46A0-8A7C-2B562AED05A7}" type="slidenum">
              <a:rPr lang="en-US" altLang="en-US"/>
              <a:t>‹#›</a:t>
            </a:fld>
            <a:endParaRPr lang="en-US"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1048707" name="Title 1"/>
          <p:cNvSpPr>
            <a:spLocks noGrp="1"/>
          </p:cNvSpPr>
          <p:nvPr>
            <p:ph type="title"/>
          </p:nvPr>
        </p:nvSpPr>
        <p:spPr>
          <a:xfrm>
            <a:off x="685800" y="609600"/>
            <a:ext cx="7772400" cy="1143000"/>
          </a:xfrm>
        </p:spPr>
        <p:txBody>
          <a:bodyPr/>
          <a:lstStyle/>
          <a:p>
            <a:r>
              <a:rPr lang="en-US"/>
              <a:t>Click to edit Master title style</a:t>
            </a:r>
            <a:endParaRPr lang="en-IN"/>
          </a:p>
        </p:txBody>
      </p:sp>
      <p:sp>
        <p:nvSpPr>
          <p:cNvPr id="1048708"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709" name="Content Placeholder 3"/>
          <p:cNvSpPr>
            <a:spLocks noGrp="1"/>
          </p:cNvSpPr>
          <p:nvPr>
            <p:ph sz="quarter" idx="2"/>
          </p:nvPr>
        </p:nvSpPr>
        <p:spPr>
          <a:xfrm>
            <a:off x="4648200"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710" name="Content Placeholder 4"/>
          <p:cNvSpPr>
            <a:spLocks noGrp="1"/>
          </p:cNvSpPr>
          <p:nvPr>
            <p:ph sz="quarter" idx="3"/>
          </p:nvPr>
        </p:nvSpPr>
        <p:spPr>
          <a:xfrm>
            <a:off x="4648200"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711" name="Rectangle 10"/>
          <p:cNvSpPr>
            <a:spLocks noGrp="1" noChangeArrowheads="1"/>
          </p:cNvSpPr>
          <p:nvPr>
            <p:ph type="dt" sz="half" idx="10"/>
          </p:nvPr>
        </p:nvSpPr>
        <p:spPr/>
        <p:txBody>
          <a:bodyPr/>
          <a:lstStyle/>
          <a:p>
            <a:fld id="{81FBFABF-9FAA-4AC1-8014-2F8889CA2BDD}" type="datetime1">
              <a:rPr lang="en-US"/>
              <a:t>1/23/2021</a:t>
            </a:fld>
            <a:endParaRPr lang="en-US"/>
          </a:p>
        </p:txBody>
      </p:sp>
      <p:sp>
        <p:nvSpPr>
          <p:cNvPr id="1048712" name="Rectangle 11"/>
          <p:cNvSpPr>
            <a:spLocks noGrp="1" noChangeArrowheads="1"/>
          </p:cNvSpPr>
          <p:nvPr>
            <p:ph type="ftr" sz="quarter" idx="11"/>
          </p:nvPr>
        </p:nvSpPr>
        <p:spPr/>
        <p:txBody>
          <a:bodyPr/>
          <a:lstStyle/>
          <a:p>
            <a:endParaRPr lang="en-US"/>
          </a:p>
        </p:txBody>
      </p:sp>
      <p:sp>
        <p:nvSpPr>
          <p:cNvPr id="1048713" name="Rectangle 12"/>
          <p:cNvSpPr>
            <a:spLocks noGrp="1" noChangeArrowheads="1"/>
          </p:cNvSpPr>
          <p:nvPr>
            <p:ph type="sldNum" sz="quarter" idx="12"/>
          </p:nvPr>
        </p:nvSpPr>
        <p:spPr/>
        <p:txBody>
          <a:bodyPr/>
          <a:lstStyle/>
          <a:p>
            <a:fld id="{C7802265-1C28-4356-BBD6-B3257464A2C4}" type="slidenum">
              <a:rPr lang="en-US" altLang="en-US"/>
              <a:t>‹#›</a:t>
            </a:fld>
            <a:endParaRPr lang="en-US"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744" name="Title 1"/>
          <p:cNvSpPr>
            <a:spLocks noGrp="1"/>
          </p:cNvSpPr>
          <p:nvPr>
            <p:ph type="title"/>
          </p:nvPr>
        </p:nvSpPr>
        <p:spPr/>
        <p:txBody>
          <a:bodyPr/>
          <a:lstStyle/>
          <a:p>
            <a:r>
              <a:rPr lang="en-US"/>
              <a:t>Click to edit Master title style</a:t>
            </a:r>
            <a:endParaRPr lang="en-IN"/>
          </a:p>
        </p:txBody>
      </p:sp>
      <p:sp>
        <p:nvSpPr>
          <p:cNvPr id="1048745"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746" name="Rectangle 10"/>
          <p:cNvSpPr>
            <a:spLocks noGrp="1" noChangeArrowheads="1"/>
          </p:cNvSpPr>
          <p:nvPr>
            <p:ph type="dt" sz="half" idx="10"/>
          </p:nvPr>
        </p:nvSpPr>
        <p:spPr/>
        <p:txBody>
          <a:bodyPr/>
          <a:lstStyle/>
          <a:p>
            <a:fld id="{71AE8A72-209B-44F3-A563-1513500C5F6F}" type="datetime1">
              <a:rPr lang="en-US"/>
              <a:t>1/23/2021</a:t>
            </a:fld>
            <a:endParaRPr lang="en-US"/>
          </a:p>
        </p:txBody>
      </p:sp>
      <p:sp>
        <p:nvSpPr>
          <p:cNvPr id="1048747" name="Rectangle 11"/>
          <p:cNvSpPr>
            <a:spLocks noGrp="1" noChangeArrowheads="1"/>
          </p:cNvSpPr>
          <p:nvPr>
            <p:ph type="ftr" sz="quarter" idx="11"/>
          </p:nvPr>
        </p:nvSpPr>
        <p:spPr/>
        <p:txBody>
          <a:bodyPr/>
          <a:lstStyle/>
          <a:p>
            <a:endParaRPr lang="en-US"/>
          </a:p>
        </p:txBody>
      </p:sp>
      <p:sp>
        <p:nvSpPr>
          <p:cNvPr id="1048748" name="Rectangle 12"/>
          <p:cNvSpPr>
            <a:spLocks noGrp="1" noChangeArrowheads="1"/>
          </p:cNvSpPr>
          <p:nvPr>
            <p:ph type="sldNum" sz="quarter" idx="12"/>
          </p:nvPr>
        </p:nvSpPr>
        <p:spPr/>
        <p:txBody>
          <a:bodyPr/>
          <a:lstStyle/>
          <a:p>
            <a:fld id="{B8A50D94-3702-47E9-AC56-53159C9A6F44}" type="slidenum">
              <a:rPr lang="en-US" altLang="en-US"/>
              <a:t>‹#›</a:t>
            </a:fld>
            <a:endParaRPr lang="en-US"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725"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en-IN"/>
          </a:p>
        </p:txBody>
      </p:sp>
      <p:sp>
        <p:nvSpPr>
          <p:cNvPr id="1048726"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1048727" name="Rectangle 10"/>
          <p:cNvSpPr>
            <a:spLocks noGrp="1" noChangeArrowheads="1"/>
          </p:cNvSpPr>
          <p:nvPr>
            <p:ph type="dt" sz="half" idx="10"/>
          </p:nvPr>
        </p:nvSpPr>
        <p:spPr/>
        <p:txBody>
          <a:bodyPr/>
          <a:lstStyle/>
          <a:p>
            <a:fld id="{4F23BDF8-3CAB-434D-A37E-6E0D58DCD026}" type="datetime1">
              <a:rPr lang="en-US"/>
              <a:t>1/23/2021</a:t>
            </a:fld>
            <a:endParaRPr lang="en-US"/>
          </a:p>
        </p:txBody>
      </p:sp>
      <p:sp>
        <p:nvSpPr>
          <p:cNvPr id="1048728" name="Rectangle 11"/>
          <p:cNvSpPr>
            <a:spLocks noGrp="1" noChangeArrowheads="1"/>
          </p:cNvSpPr>
          <p:nvPr>
            <p:ph type="ftr" sz="quarter" idx="11"/>
          </p:nvPr>
        </p:nvSpPr>
        <p:spPr/>
        <p:txBody>
          <a:bodyPr/>
          <a:lstStyle/>
          <a:p>
            <a:endParaRPr lang="en-US"/>
          </a:p>
        </p:txBody>
      </p:sp>
      <p:sp>
        <p:nvSpPr>
          <p:cNvPr id="1048729" name="Rectangle 12"/>
          <p:cNvSpPr>
            <a:spLocks noGrp="1" noChangeArrowheads="1"/>
          </p:cNvSpPr>
          <p:nvPr>
            <p:ph type="sldNum" sz="quarter" idx="12"/>
          </p:nvPr>
        </p:nvSpPr>
        <p:spPr/>
        <p:txBody>
          <a:bodyPr/>
          <a:lstStyle/>
          <a:p>
            <a:fld id="{EC2F83B9-349A-49F7-8D51-5BD13E1B0D59}" type="slidenum">
              <a:rPr lang="en-US" altLang="en-US"/>
              <a:t>‹#›</a:t>
            </a:fld>
            <a:endParaRPr lang="en-US"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754" name="Title 1"/>
          <p:cNvSpPr>
            <a:spLocks noGrp="1"/>
          </p:cNvSpPr>
          <p:nvPr>
            <p:ph type="title"/>
          </p:nvPr>
        </p:nvSpPr>
        <p:spPr/>
        <p:txBody>
          <a:bodyPr/>
          <a:lstStyle/>
          <a:p>
            <a:r>
              <a:rPr lang="en-US"/>
              <a:t>Click to edit Master title style</a:t>
            </a:r>
            <a:endParaRPr lang="en-IN"/>
          </a:p>
        </p:txBody>
      </p:sp>
      <p:sp>
        <p:nvSpPr>
          <p:cNvPr id="1048755" name="Content Placeholder 2"/>
          <p:cNvSpPr>
            <a:spLocks noGrp="1"/>
          </p:cNvSpPr>
          <p:nvPr>
            <p:ph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756"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757" name="Rectangle 10"/>
          <p:cNvSpPr>
            <a:spLocks noGrp="1" noChangeArrowheads="1"/>
          </p:cNvSpPr>
          <p:nvPr>
            <p:ph type="dt" sz="half" idx="10"/>
          </p:nvPr>
        </p:nvSpPr>
        <p:spPr/>
        <p:txBody>
          <a:bodyPr/>
          <a:lstStyle/>
          <a:p>
            <a:fld id="{82C5DF36-564E-4A11-8ED1-8D9D75079639}" type="datetime1">
              <a:rPr lang="en-US"/>
              <a:t>1/23/2021</a:t>
            </a:fld>
            <a:endParaRPr lang="en-US"/>
          </a:p>
        </p:txBody>
      </p:sp>
      <p:sp>
        <p:nvSpPr>
          <p:cNvPr id="1048758" name="Rectangle 11"/>
          <p:cNvSpPr>
            <a:spLocks noGrp="1" noChangeArrowheads="1"/>
          </p:cNvSpPr>
          <p:nvPr>
            <p:ph type="ftr" sz="quarter" idx="11"/>
          </p:nvPr>
        </p:nvSpPr>
        <p:spPr/>
        <p:txBody>
          <a:bodyPr/>
          <a:lstStyle/>
          <a:p>
            <a:endParaRPr lang="en-US"/>
          </a:p>
        </p:txBody>
      </p:sp>
      <p:sp>
        <p:nvSpPr>
          <p:cNvPr id="1048759" name="Rectangle 12"/>
          <p:cNvSpPr>
            <a:spLocks noGrp="1" noChangeArrowheads="1"/>
          </p:cNvSpPr>
          <p:nvPr>
            <p:ph type="sldNum" sz="quarter" idx="12"/>
          </p:nvPr>
        </p:nvSpPr>
        <p:spPr/>
        <p:txBody>
          <a:bodyPr/>
          <a:lstStyle/>
          <a:p>
            <a:fld id="{F595C7A1-06E0-474A-9670-E38EA0D630B4}" type="slidenum">
              <a:rPr lang="en-US" altLang="en-US"/>
              <a:t>‹#›</a:t>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730" name="Title 1"/>
          <p:cNvSpPr>
            <a:spLocks noGrp="1"/>
          </p:cNvSpPr>
          <p:nvPr>
            <p:ph type="title"/>
          </p:nvPr>
        </p:nvSpPr>
        <p:spPr>
          <a:xfrm>
            <a:off x="630238" y="365125"/>
            <a:ext cx="7886700" cy="1325563"/>
          </a:xfrm>
        </p:spPr>
        <p:txBody>
          <a:bodyPr/>
          <a:lstStyle/>
          <a:p>
            <a:r>
              <a:rPr lang="en-US"/>
              <a:t>Click to edit Master title style</a:t>
            </a:r>
            <a:endParaRPr lang="en-IN"/>
          </a:p>
        </p:txBody>
      </p:sp>
      <p:sp>
        <p:nvSpPr>
          <p:cNvPr id="1048731"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732"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733"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734"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735" name="Rectangle 10"/>
          <p:cNvSpPr>
            <a:spLocks noGrp="1" noChangeArrowheads="1"/>
          </p:cNvSpPr>
          <p:nvPr>
            <p:ph type="dt" sz="half" idx="10"/>
          </p:nvPr>
        </p:nvSpPr>
        <p:spPr/>
        <p:txBody>
          <a:bodyPr/>
          <a:lstStyle/>
          <a:p>
            <a:fld id="{DBFD68AE-2B41-4176-8FE0-50324C5CAE54}" type="datetime1">
              <a:rPr lang="en-US"/>
              <a:t>1/23/2021</a:t>
            </a:fld>
            <a:endParaRPr lang="en-US"/>
          </a:p>
        </p:txBody>
      </p:sp>
      <p:sp>
        <p:nvSpPr>
          <p:cNvPr id="1048736" name="Rectangle 11"/>
          <p:cNvSpPr>
            <a:spLocks noGrp="1" noChangeArrowheads="1"/>
          </p:cNvSpPr>
          <p:nvPr>
            <p:ph type="ftr" sz="quarter" idx="11"/>
          </p:nvPr>
        </p:nvSpPr>
        <p:spPr/>
        <p:txBody>
          <a:bodyPr/>
          <a:lstStyle/>
          <a:p>
            <a:endParaRPr lang="en-US"/>
          </a:p>
        </p:txBody>
      </p:sp>
      <p:sp>
        <p:nvSpPr>
          <p:cNvPr id="1048737" name="Rectangle 12"/>
          <p:cNvSpPr>
            <a:spLocks noGrp="1" noChangeArrowheads="1"/>
          </p:cNvSpPr>
          <p:nvPr>
            <p:ph type="sldNum" sz="quarter" idx="12"/>
          </p:nvPr>
        </p:nvSpPr>
        <p:spPr/>
        <p:txBody>
          <a:bodyPr/>
          <a:lstStyle/>
          <a:p>
            <a:fld id="{5E9A6A48-1030-4FC2-842F-193A6BBB90A2}" type="slidenum">
              <a:rPr lang="en-US" altLang="en-US"/>
              <a:t>‹#›</a:t>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703" name="Title 1"/>
          <p:cNvSpPr>
            <a:spLocks noGrp="1"/>
          </p:cNvSpPr>
          <p:nvPr>
            <p:ph type="title"/>
          </p:nvPr>
        </p:nvSpPr>
        <p:spPr/>
        <p:txBody>
          <a:bodyPr/>
          <a:lstStyle/>
          <a:p>
            <a:r>
              <a:rPr lang="en-US"/>
              <a:t>Click to edit Master title style</a:t>
            </a:r>
            <a:endParaRPr lang="en-IN"/>
          </a:p>
        </p:txBody>
      </p:sp>
      <p:sp>
        <p:nvSpPr>
          <p:cNvPr id="1048704" name="Rectangle 10"/>
          <p:cNvSpPr>
            <a:spLocks noGrp="1" noChangeArrowheads="1"/>
          </p:cNvSpPr>
          <p:nvPr>
            <p:ph type="dt" sz="half" idx="10"/>
          </p:nvPr>
        </p:nvSpPr>
        <p:spPr/>
        <p:txBody>
          <a:bodyPr/>
          <a:lstStyle/>
          <a:p>
            <a:fld id="{7D36E729-FD7D-4E11-BDB6-B5217BDAFB04}" type="datetime1">
              <a:rPr lang="en-US"/>
              <a:t>1/23/2021</a:t>
            </a:fld>
            <a:endParaRPr lang="en-US"/>
          </a:p>
        </p:txBody>
      </p:sp>
      <p:sp>
        <p:nvSpPr>
          <p:cNvPr id="1048705" name="Rectangle 11"/>
          <p:cNvSpPr>
            <a:spLocks noGrp="1" noChangeArrowheads="1"/>
          </p:cNvSpPr>
          <p:nvPr>
            <p:ph type="ftr" sz="quarter" idx="11"/>
          </p:nvPr>
        </p:nvSpPr>
        <p:spPr/>
        <p:txBody>
          <a:bodyPr/>
          <a:lstStyle/>
          <a:p>
            <a:endParaRPr lang="en-US"/>
          </a:p>
        </p:txBody>
      </p:sp>
      <p:sp>
        <p:nvSpPr>
          <p:cNvPr id="1048706" name="Rectangle 12"/>
          <p:cNvSpPr>
            <a:spLocks noGrp="1" noChangeArrowheads="1"/>
          </p:cNvSpPr>
          <p:nvPr>
            <p:ph type="sldNum" sz="quarter" idx="12"/>
          </p:nvPr>
        </p:nvSpPr>
        <p:spPr/>
        <p:txBody>
          <a:bodyPr/>
          <a:lstStyle/>
          <a:p>
            <a:fld id="{EEBC8692-236C-4E09-B08E-AB7A742825C8}" type="slidenum">
              <a:rPr lang="en-US" altLang="en-US"/>
              <a:t>‹#›</a:t>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602" name="Rectangle 10"/>
          <p:cNvSpPr>
            <a:spLocks noGrp="1" noChangeArrowheads="1"/>
          </p:cNvSpPr>
          <p:nvPr>
            <p:ph type="dt" sz="half" idx="10"/>
          </p:nvPr>
        </p:nvSpPr>
        <p:spPr/>
        <p:txBody>
          <a:bodyPr/>
          <a:lstStyle/>
          <a:p>
            <a:fld id="{CB7AD124-E07C-4C90-AA95-9ED8E54CBCCC}" type="datetime1">
              <a:rPr lang="en-US"/>
              <a:t>1/23/2021</a:t>
            </a:fld>
            <a:endParaRPr lang="en-US"/>
          </a:p>
        </p:txBody>
      </p:sp>
      <p:sp>
        <p:nvSpPr>
          <p:cNvPr id="1048603" name="Rectangle 11"/>
          <p:cNvSpPr>
            <a:spLocks noGrp="1" noChangeArrowheads="1"/>
          </p:cNvSpPr>
          <p:nvPr>
            <p:ph type="ftr" sz="quarter" idx="11"/>
          </p:nvPr>
        </p:nvSpPr>
        <p:spPr/>
        <p:txBody>
          <a:bodyPr/>
          <a:lstStyle/>
          <a:p>
            <a:endParaRPr lang="en-US"/>
          </a:p>
        </p:txBody>
      </p:sp>
      <p:sp>
        <p:nvSpPr>
          <p:cNvPr id="1048604" name="Rectangle 12"/>
          <p:cNvSpPr>
            <a:spLocks noGrp="1" noChangeArrowheads="1"/>
          </p:cNvSpPr>
          <p:nvPr>
            <p:ph type="sldNum" sz="quarter" idx="12"/>
          </p:nvPr>
        </p:nvSpPr>
        <p:spPr/>
        <p:txBody>
          <a:bodyPr/>
          <a:lstStyle/>
          <a:p>
            <a:fld id="{5ABBBBC6-E3C4-4442-B919-9DC2CAC93387}" type="slidenum">
              <a:rPr lang="en-US" altLang="en-US"/>
              <a:t>‹#›</a:t>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760"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IN"/>
          </a:p>
        </p:txBody>
      </p:sp>
      <p:sp>
        <p:nvSpPr>
          <p:cNvPr id="1048761"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762"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763" name="Rectangle 10"/>
          <p:cNvSpPr>
            <a:spLocks noGrp="1" noChangeArrowheads="1"/>
          </p:cNvSpPr>
          <p:nvPr>
            <p:ph type="dt" sz="half" idx="10"/>
          </p:nvPr>
        </p:nvSpPr>
        <p:spPr/>
        <p:txBody>
          <a:bodyPr/>
          <a:lstStyle/>
          <a:p>
            <a:fld id="{D8BAE181-8C5F-4AD8-B2ED-00CA1AB6D0BA}" type="datetime1">
              <a:rPr lang="en-US"/>
              <a:t>1/23/2021</a:t>
            </a:fld>
            <a:endParaRPr lang="en-US"/>
          </a:p>
        </p:txBody>
      </p:sp>
      <p:sp>
        <p:nvSpPr>
          <p:cNvPr id="1048764" name="Rectangle 11"/>
          <p:cNvSpPr>
            <a:spLocks noGrp="1" noChangeArrowheads="1"/>
          </p:cNvSpPr>
          <p:nvPr>
            <p:ph type="ftr" sz="quarter" idx="11"/>
          </p:nvPr>
        </p:nvSpPr>
        <p:spPr/>
        <p:txBody>
          <a:bodyPr/>
          <a:lstStyle/>
          <a:p>
            <a:endParaRPr lang="en-US"/>
          </a:p>
        </p:txBody>
      </p:sp>
      <p:sp>
        <p:nvSpPr>
          <p:cNvPr id="1048765" name="Rectangle 12"/>
          <p:cNvSpPr>
            <a:spLocks noGrp="1" noChangeArrowheads="1"/>
          </p:cNvSpPr>
          <p:nvPr>
            <p:ph type="sldNum" sz="quarter" idx="12"/>
          </p:nvPr>
        </p:nvSpPr>
        <p:spPr/>
        <p:txBody>
          <a:bodyPr/>
          <a:lstStyle/>
          <a:p>
            <a:fld id="{6900C31D-9694-453E-9434-DDBB30EA1256}" type="slidenum">
              <a:rPr lang="en-US" altLang="en-US"/>
              <a:t>‹#›</a:t>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719"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IN"/>
          </a:p>
        </p:txBody>
      </p:sp>
      <p:sp>
        <p:nvSpPr>
          <p:cNvPr id="1048720"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a:p>
        </p:txBody>
      </p:sp>
      <p:sp>
        <p:nvSpPr>
          <p:cNvPr id="1048721"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722" name="Rectangle 10"/>
          <p:cNvSpPr>
            <a:spLocks noGrp="1" noChangeArrowheads="1"/>
          </p:cNvSpPr>
          <p:nvPr>
            <p:ph type="dt" sz="half" idx="10"/>
          </p:nvPr>
        </p:nvSpPr>
        <p:spPr/>
        <p:txBody>
          <a:bodyPr/>
          <a:lstStyle/>
          <a:p>
            <a:fld id="{9B148A73-906C-4B06-AD53-1251E34051B6}" type="datetime1">
              <a:rPr lang="en-US"/>
              <a:t>1/23/2021</a:t>
            </a:fld>
            <a:endParaRPr lang="en-US"/>
          </a:p>
        </p:txBody>
      </p:sp>
      <p:sp>
        <p:nvSpPr>
          <p:cNvPr id="1048723" name="Rectangle 11"/>
          <p:cNvSpPr>
            <a:spLocks noGrp="1" noChangeArrowheads="1"/>
          </p:cNvSpPr>
          <p:nvPr>
            <p:ph type="ftr" sz="quarter" idx="11"/>
          </p:nvPr>
        </p:nvSpPr>
        <p:spPr/>
        <p:txBody>
          <a:bodyPr/>
          <a:lstStyle/>
          <a:p>
            <a:endParaRPr lang="en-US"/>
          </a:p>
        </p:txBody>
      </p:sp>
      <p:sp>
        <p:nvSpPr>
          <p:cNvPr id="1048724" name="Rectangle 12"/>
          <p:cNvSpPr>
            <a:spLocks noGrp="1" noChangeArrowheads="1"/>
          </p:cNvSpPr>
          <p:nvPr>
            <p:ph type="sldNum" sz="quarter" idx="12"/>
          </p:nvPr>
        </p:nvSpPr>
        <p:spPr/>
        <p:txBody>
          <a:bodyPr/>
          <a:lstStyle/>
          <a:p>
            <a:fld id="{1811603A-8B75-40A3-AEE1-7A471AA7F543}" type="slidenum">
              <a:rPr lang="en-US" altLang="en-US"/>
              <a:t>‹#›</a:t>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48576" name="Rectangle 7"/>
          <p:cNvSpPr>
            <a:spLocks noChangeArrowheads="1"/>
          </p:cNvSpPr>
          <p:nvPr userDrawn="1"/>
        </p:nvSpPr>
        <p:spPr bwMode="auto">
          <a:xfrm>
            <a:off x="0" y="0"/>
            <a:ext cx="9144000" cy="685800"/>
          </a:xfrm>
          <a:prstGeom prst="rect">
            <a:avLst/>
          </a:prstGeom>
          <a:gradFill rotWithShape="0">
            <a:gsLst>
              <a:gs pos="0">
                <a:srgbClr val="8488C4"/>
              </a:gs>
              <a:gs pos="53000">
                <a:srgbClr val="D4DEFF"/>
              </a:gs>
              <a:gs pos="83000">
                <a:srgbClr val="D4DEFF"/>
              </a:gs>
              <a:gs pos="100000">
                <a:srgbClr val="96AB94"/>
              </a:gs>
            </a:gsLst>
            <a:lin ang="5400000" scaled="1"/>
          </a:gradFill>
          <a:ln w="9525" cmpd="sng">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eaLnBrk="1" hangingPunct="1">
              <a:buFont typeface="Arial" panose="020B0604020202020204" pitchFamily="34" charset="0"/>
              <a:buNone/>
            </a:pPr>
            <a:endParaRPr lang="en-US"/>
          </a:p>
        </p:txBody>
      </p:sp>
      <p:sp>
        <p:nvSpPr>
          <p:cNvPr id="1048577" name="Line 13"/>
          <p:cNvSpPr>
            <a:spLocks noChangeShapeType="1"/>
          </p:cNvSpPr>
          <p:nvPr userDrawn="1"/>
        </p:nvSpPr>
        <p:spPr bwMode="auto">
          <a:xfrm>
            <a:off x="0" y="696913"/>
            <a:ext cx="9144000" cy="0"/>
          </a:xfrm>
          <a:prstGeom prst="line">
            <a:avLst/>
          </a:prstGeom>
          <a:noFill/>
          <a:ln w="28575">
            <a:solidFill>
              <a:srgbClr val="FF0000"/>
            </a:solidFill>
            <a:round/>
            <a:headEnd/>
            <a:tailEnd/>
          </a:ln>
        </p:spPr>
        <p:txBody>
          <a:bodyPr/>
          <a:lstStyle/>
          <a:p>
            <a:endParaRPr lang="en-US"/>
          </a:p>
        </p:txBody>
      </p:sp>
      <p:sp>
        <p:nvSpPr>
          <p:cNvPr id="1048578" name="Text Box 14"/>
          <p:cNvSpPr txBox="1">
            <a:spLocks noChangeArrowheads="1"/>
          </p:cNvSpPr>
          <p:nvPr userDrawn="1"/>
        </p:nvSpPr>
        <p:spPr bwMode="auto">
          <a:xfrm>
            <a:off x="1524000" y="6324600"/>
            <a:ext cx="6477000" cy="304800"/>
          </a:xfrm>
          <a:prstGeom prst="rect">
            <a:avLst/>
          </a:prstGeom>
          <a:noFill/>
          <a:ln>
            <a:noFill/>
          </a:ln>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ctr" eaLnBrk="1" hangingPunct="1">
              <a:spcBef>
                <a:spcPct val="50000"/>
              </a:spcBef>
              <a:buFont typeface="Arial" panose="020B0604020202020204" pitchFamily="34" charset="0"/>
              <a:buNone/>
            </a:pPr>
            <a:r>
              <a:rPr lang="en-US" sz="1400" dirty="0">
                <a:solidFill>
                  <a:srgbClr val="0000FF"/>
                </a:solidFill>
              </a:rPr>
              <a:t>  Dept. of ECE, New Horizon College of Engineering, Bengaluru</a:t>
            </a:r>
          </a:p>
        </p:txBody>
      </p:sp>
      <p:sp>
        <p:nvSpPr>
          <p:cNvPr id="1048579" name="Rectangle 15"/>
          <p:cNvSpPr>
            <a:spLocks noChangeArrowheads="1"/>
          </p:cNvSpPr>
          <p:nvPr userDrawn="1"/>
        </p:nvSpPr>
        <p:spPr bwMode="auto">
          <a:xfrm>
            <a:off x="4003675" y="3033713"/>
            <a:ext cx="127000" cy="457200"/>
          </a:xfrm>
          <a:prstGeom prst="rect">
            <a:avLst/>
          </a:prstGeom>
          <a:noFill/>
          <a:ln>
            <a:noFill/>
          </a:ln>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eaLnBrk="1" hangingPunct="1">
              <a:buFont typeface="Arial" panose="020B0604020202020204" pitchFamily="34" charset="0"/>
              <a:buNone/>
            </a:pPr>
            <a:endParaRPr lang="en-US"/>
          </a:p>
        </p:txBody>
      </p:sp>
      <p:sp>
        <p:nvSpPr>
          <p:cNvPr id="1048580" name="Rectangle 17"/>
          <p:cNvSpPr>
            <a:spLocks noChangeArrowheads="1"/>
          </p:cNvSpPr>
          <p:nvPr userDrawn="1"/>
        </p:nvSpPr>
        <p:spPr bwMode="auto">
          <a:xfrm>
            <a:off x="4279900" y="3024188"/>
            <a:ext cx="127000" cy="457200"/>
          </a:xfrm>
          <a:prstGeom prst="rect">
            <a:avLst/>
          </a:prstGeom>
          <a:noFill/>
          <a:ln>
            <a:noFill/>
          </a:ln>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eaLnBrk="1" hangingPunct="1">
              <a:buFont typeface="Arial" panose="020B0604020202020204" pitchFamily="34" charset="0"/>
              <a:buNone/>
            </a:pPr>
            <a:endParaRPr lang="en-US"/>
          </a:p>
        </p:txBody>
      </p:sp>
      <p:sp>
        <p:nvSpPr>
          <p:cNvPr id="1048581" name="Line 18"/>
          <p:cNvSpPr>
            <a:spLocks noChangeShapeType="1"/>
          </p:cNvSpPr>
          <p:nvPr userDrawn="1"/>
        </p:nvSpPr>
        <p:spPr bwMode="auto">
          <a:xfrm>
            <a:off x="0" y="6389688"/>
            <a:ext cx="9144000" cy="0"/>
          </a:xfrm>
          <a:prstGeom prst="line">
            <a:avLst/>
          </a:prstGeom>
          <a:noFill/>
          <a:ln w="19050">
            <a:solidFill>
              <a:srgbClr val="FF0000"/>
            </a:solidFill>
            <a:round/>
            <a:headEnd/>
            <a:tailEnd/>
          </a:ln>
        </p:spPr>
        <p:txBody>
          <a:bodyPr/>
          <a:lstStyle/>
          <a:p>
            <a:endParaRPr lang="en-US"/>
          </a:p>
        </p:txBody>
      </p:sp>
      <p:sp>
        <p:nvSpPr>
          <p:cNvPr id="1048582" name="Rectangle 8"/>
          <p:cNvSpPr>
            <a:spLocks noGrp="1" noChangeArrowheads="1"/>
          </p:cNvSpPr>
          <p:nvPr>
            <p:ph type="title"/>
          </p:nvPr>
        </p:nvSpPr>
        <p:spPr bwMode="auto">
          <a:xfrm>
            <a:off x="685800" y="609600"/>
            <a:ext cx="7772400" cy="1143000"/>
          </a:xfrm>
          <a:prstGeom prst="rect">
            <a:avLst/>
          </a:prstGeom>
          <a:noFill/>
          <a:ln>
            <a:noFill/>
          </a:ln>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8583" name="Rectangle 9"/>
          <p:cNvSpPr>
            <a:spLocks noGrp="1" noChangeArrowheads="1"/>
          </p:cNvSpPr>
          <p:nvPr>
            <p:ph type="body" idx="1"/>
          </p:nvPr>
        </p:nvSpPr>
        <p:spPr bwMode="auto">
          <a:xfrm>
            <a:off x="685800" y="1981200"/>
            <a:ext cx="7772400" cy="4114800"/>
          </a:xfrm>
          <a:prstGeom prst="rect">
            <a:avLst/>
          </a:prstGeom>
          <a:noFill/>
          <a:ln>
            <a:noFill/>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48584" name="Rectangle 10"/>
          <p:cNvSpPr>
            <a:spLocks noGrp="1" noChangeArrowheads="1"/>
          </p:cNvSpPr>
          <p:nvPr>
            <p:ph type="dt" sz="half" idx="2"/>
          </p:nvPr>
        </p:nvSpPr>
        <p:spPr bwMode="auto">
          <a:xfrm>
            <a:off x="0" y="6315075"/>
            <a:ext cx="1905000" cy="457200"/>
          </a:xfrm>
          <a:prstGeom prst="rect">
            <a:avLst/>
          </a:prstGeom>
          <a:noFill/>
          <a:ln>
            <a:noFill/>
          </a:ln>
        </p:spPr>
        <p:txBody>
          <a:bodyPr vert="horz" wrap="square" lIns="91440" tIns="45720" rIns="91440" bIns="45720" numCol="1" anchor="t" anchorCtr="0" compatLnSpc="1">
            <a:prstTxWarp prst="textNoShape">
              <a:avLst/>
            </a:prstTxWarp>
          </a:bodyPr>
          <a:lstStyle>
            <a:lvl1pPr eaLnBrk="1" hangingPunct="1">
              <a:buFont typeface="Arial" panose="020B0604020202020204" pitchFamily="34" charset="0"/>
              <a:buNone/>
              <a:defRPr sz="1400"/>
            </a:lvl1pPr>
          </a:lstStyle>
          <a:p>
            <a:fld id="{D5DDA985-A66E-4F00-818C-179DD900382C}" type="datetime1">
              <a:rPr lang="en-US"/>
              <a:t>1/23/2021</a:t>
            </a:fld>
            <a:endParaRPr lang="en-US"/>
          </a:p>
        </p:txBody>
      </p:sp>
      <p:sp>
        <p:nvSpPr>
          <p:cNvPr id="1048585" name="Rectangle 11"/>
          <p:cNvSpPr>
            <a:spLocks noGrp="1" noChangeArrowheads="1"/>
          </p:cNvSpPr>
          <p:nvPr>
            <p:ph type="ftr" sz="quarter" idx="3"/>
          </p:nvPr>
        </p:nvSpPr>
        <p:spPr bwMode="auto">
          <a:xfrm>
            <a:off x="2959100" y="5437188"/>
            <a:ext cx="2895600" cy="457200"/>
          </a:xfrm>
          <a:prstGeom prst="rect">
            <a:avLst/>
          </a:prstGeom>
          <a:noFill/>
          <a:ln>
            <a:noFill/>
          </a:ln>
        </p:spPr>
        <p:txBody>
          <a:bodyPr vert="horz" wrap="square" lIns="91440" tIns="45720" rIns="91440" bIns="45720" numCol="1" anchor="t" anchorCtr="0" compatLnSpc="1">
            <a:prstTxWarp prst="textNoShape">
              <a:avLst/>
            </a:prstTxWarp>
          </a:bodyPr>
          <a:lstStyle>
            <a:lvl1pPr eaLnBrk="1" hangingPunct="1">
              <a:buFont typeface="Arial" panose="020B0604020202020204" pitchFamily="34" charset="0"/>
              <a:buNone/>
            </a:lvl1pPr>
          </a:lstStyle>
          <a:p>
            <a:endParaRPr lang="en-US"/>
          </a:p>
        </p:txBody>
      </p:sp>
      <p:sp>
        <p:nvSpPr>
          <p:cNvPr id="1048586" name="Rectangle 12"/>
          <p:cNvSpPr>
            <a:spLocks noGrp="1" noChangeArrowheads="1"/>
          </p:cNvSpPr>
          <p:nvPr>
            <p:ph type="sldNum" sz="quarter" idx="4"/>
          </p:nvPr>
        </p:nvSpPr>
        <p:spPr bwMode="auto">
          <a:xfrm>
            <a:off x="7204075" y="6362700"/>
            <a:ext cx="1905000" cy="457200"/>
          </a:xfrm>
          <a:prstGeom prst="rect">
            <a:avLst/>
          </a:prstGeom>
          <a:noFill/>
          <a:ln>
            <a:noFill/>
          </a:ln>
        </p:spPr>
        <p:txBody>
          <a:bodyPr vert="horz" wrap="square" lIns="91440" tIns="45720" rIns="91440" bIns="45720" numCol="1" anchor="t" anchorCtr="0" compatLnSpc="1">
            <a:prstTxWarp prst="textNoShape">
              <a:avLst/>
            </a:prstTxWarp>
          </a:bodyPr>
          <a:lstStyle>
            <a:lvl1pPr algn="r" eaLnBrk="1" hangingPunct="1">
              <a:buFont typeface="Arial" panose="020B0604020202020204" pitchFamily="34" charset="0"/>
              <a:buNone/>
              <a:defRPr sz="1400"/>
            </a:lvl1pPr>
          </a:lstStyle>
          <a:p>
            <a:fld id="{4ADC3BFC-F41D-4583-9512-A59C32945912}" type="slidenum">
              <a:rPr lang="en-US" altLang="en-US"/>
              <a:t>‹#›</a:t>
            </a:fld>
            <a:endParaRPr lang="en-US" altLang="en-US"/>
          </a:p>
        </p:txBody>
      </p:sp>
      <p:pic>
        <p:nvPicPr>
          <p:cNvPr id="2097152" name="Picture 12" descr="new horizon college of engineering logo க்கான பட முடிவு"/>
          <p:cNvPicPr>
            <a:picLocks noChangeAspect="1" noChangeArrowheads="1"/>
          </p:cNvPicPr>
          <p:nvPr userDrawn="1"/>
        </p:nvPicPr>
        <p:blipFill>
          <a:blip r:embed="rId15"/>
          <a:srcRect/>
          <a:stretch>
            <a:fillRect/>
          </a:stretch>
        </p:blipFill>
        <p:spPr bwMode="auto">
          <a:xfrm>
            <a:off x="0" y="0"/>
            <a:ext cx="1905000" cy="685800"/>
          </a:xfrm>
          <a:prstGeom prst="rect">
            <a:avLst/>
          </a:prstGeom>
          <a:noFill/>
          <a:ln>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17.png"/><Relationship Id="rId18" Type="http://schemas.openxmlformats.org/officeDocument/2006/relationships/customXml" Target="../ink/ink9.xml"/><Relationship Id="rId3" Type="http://schemas.openxmlformats.org/officeDocument/2006/relationships/image" Target="../media/image12.jpeg"/><Relationship Id="rId21" Type="http://schemas.openxmlformats.org/officeDocument/2006/relationships/customXml" Target="../ink/ink11.xml"/><Relationship Id="rId7" Type="http://schemas.openxmlformats.org/officeDocument/2006/relationships/image" Target="../media/image14.png"/><Relationship Id="rId12" Type="http://schemas.openxmlformats.org/officeDocument/2006/relationships/customXml" Target="../ink/ink5.xml"/><Relationship Id="rId17" Type="http://schemas.openxmlformats.org/officeDocument/2006/relationships/customXml" Target="../ink/ink8.xml"/><Relationship Id="rId2" Type="http://schemas.openxmlformats.org/officeDocument/2006/relationships/image" Target="../media/image11.jpeg"/><Relationship Id="rId16" Type="http://schemas.openxmlformats.org/officeDocument/2006/relationships/customXml" Target="../ink/ink7.xml"/><Relationship Id="rId20" Type="http://schemas.openxmlformats.org/officeDocument/2006/relationships/customXml" Target="../ink/ink10.xml"/><Relationship Id="rId1" Type="http://schemas.openxmlformats.org/officeDocument/2006/relationships/slideLayout" Target="../slideLayouts/slideLayout7.xml"/><Relationship Id="rId6" Type="http://schemas.openxmlformats.org/officeDocument/2006/relationships/customXml" Target="../ink/ink2.xml"/><Relationship Id="rId11" Type="http://schemas.openxmlformats.org/officeDocument/2006/relationships/image" Target="../media/image16.png"/><Relationship Id="rId5" Type="http://schemas.openxmlformats.org/officeDocument/2006/relationships/image" Target="../media/image13.png"/><Relationship Id="rId15" Type="http://schemas.openxmlformats.org/officeDocument/2006/relationships/image" Target="../media/image18.png"/><Relationship Id="rId10" Type="http://schemas.openxmlformats.org/officeDocument/2006/relationships/customXml" Target="../ink/ink4.xml"/><Relationship Id="rId19" Type="http://schemas.openxmlformats.org/officeDocument/2006/relationships/image" Target="../media/image19.png"/><Relationship Id="rId4" Type="http://schemas.openxmlformats.org/officeDocument/2006/relationships/customXml" Target="../ink/ink1.xml"/><Relationship Id="rId9" Type="http://schemas.openxmlformats.org/officeDocument/2006/relationships/image" Target="../media/image15.png"/><Relationship Id="rId14" Type="http://schemas.openxmlformats.org/officeDocument/2006/relationships/customXml" Target="../ink/ink6.xml"/><Relationship Id="rId22" Type="http://schemas.openxmlformats.org/officeDocument/2006/relationships/image" Target="../media/image13.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2" name="Title 1"/>
          <p:cNvSpPr>
            <a:spLocks noGrp="1"/>
          </p:cNvSpPr>
          <p:nvPr>
            <p:ph type="ctrTitle"/>
          </p:nvPr>
        </p:nvSpPr>
        <p:spPr>
          <a:xfrm>
            <a:off x="347662" y="971549"/>
            <a:ext cx="8686800" cy="781050"/>
          </a:xfrm>
        </p:spPr>
        <p:txBody>
          <a:bodyPr/>
          <a:lstStyle/>
          <a:p>
            <a:r>
              <a:rPr lang="en-US" altLang="en-US" sz="2800" dirty="0">
                <a:solidFill>
                  <a:schemeClr val="accent2"/>
                </a:solidFill>
                <a:cs typeface="Times New Roman" panose="02020603050405020304" pitchFamily="18" charset="0"/>
              </a:rPr>
              <a:t>“Emergency alert and tracking device for women safety”</a:t>
            </a:r>
          </a:p>
        </p:txBody>
      </p:sp>
      <p:sp>
        <p:nvSpPr>
          <p:cNvPr id="1048593" name="Date Placeholder 3"/>
          <p:cNvSpPr>
            <a:spLocks noGrp="1"/>
          </p:cNvSpPr>
          <p:nvPr>
            <p:ph type="dt" sz="quarter" idx="10"/>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buFontTx/>
              <a:buNone/>
            </a:pPr>
            <a:r>
              <a:rPr lang="en-US" altLang="en-US" sz="1400" dirty="0"/>
              <a:t>23/01/2021</a:t>
            </a:r>
          </a:p>
        </p:txBody>
      </p:sp>
      <p:sp>
        <p:nvSpPr>
          <p:cNvPr id="1048594" name="Slide Number Placeholder 4"/>
          <p:cNvSpPr>
            <a:spLocks noGrp="1"/>
          </p:cNvSpPr>
          <p:nvPr>
            <p:ph type="sldNum" sz="quarter" idx="12"/>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buFontTx/>
              <a:buNone/>
            </a:pPr>
            <a:fld id="{8519FA0F-4118-418A-BC3F-8157FAB475BA}" type="slidenum">
              <a:rPr lang="en-US" altLang="en-US" sz="1400"/>
              <a:pPr>
                <a:buFontTx/>
                <a:buNone/>
              </a:pPr>
              <a:t>1</a:t>
            </a:fld>
            <a:endParaRPr lang="en-US" altLang="en-US" sz="1400"/>
          </a:p>
        </p:txBody>
      </p:sp>
      <p:sp>
        <p:nvSpPr>
          <p:cNvPr id="1048595" name="Rectangle 4"/>
          <p:cNvSpPr>
            <a:spLocks noChangeArrowheads="1"/>
          </p:cNvSpPr>
          <p:nvPr/>
        </p:nvSpPr>
        <p:spPr bwMode="auto">
          <a:xfrm>
            <a:off x="774700" y="4336036"/>
            <a:ext cx="7381875" cy="1513840"/>
          </a:xfrm>
          <a:prstGeom prst="rect">
            <a:avLst/>
          </a:prstGeom>
          <a:noFill/>
          <a:ln>
            <a:noFill/>
          </a:ln>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b="1" dirty="0"/>
              <a:t>Dr. K C R Nisha</a:t>
            </a:r>
          </a:p>
          <a:p>
            <a:pPr algn="r"/>
            <a:r>
              <a:rPr lang="en-US" altLang="en-US" dirty="0"/>
              <a:t>Professor</a:t>
            </a:r>
          </a:p>
          <a:p>
            <a:pPr algn="r"/>
            <a:r>
              <a:rPr lang="en-US" altLang="en-US" dirty="0"/>
              <a:t>Dept. of ECE</a:t>
            </a:r>
          </a:p>
          <a:p>
            <a:pPr algn="r"/>
            <a:r>
              <a:rPr lang="en-US" altLang="en-US" dirty="0"/>
              <a:t>New Horizon College of Engineering, Bengaluru.</a:t>
            </a:r>
            <a:endParaRPr lang="en-IN" altLang="en-US" dirty="0"/>
          </a:p>
        </p:txBody>
      </p:sp>
      <p:sp>
        <p:nvSpPr>
          <p:cNvPr id="1048596" name="Rectangle 5"/>
          <p:cNvSpPr>
            <a:spLocks noChangeArrowheads="1"/>
          </p:cNvSpPr>
          <p:nvPr/>
        </p:nvSpPr>
        <p:spPr bwMode="auto">
          <a:xfrm>
            <a:off x="6561266" y="4005064"/>
            <a:ext cx="1554481" cy="447041"/>
          </a:xfrm>
          <a:prstGeom prst="rect">
            <a:avLst/>
          </a:prstGeom>
          <a:noFill/>
          <a:ln>
            <a:noFill/>
          </a:ln>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b="1" dirty="0"/>
              <a:t>Guided By</a:t>
            </a:r>
            <a:endParaRPr lang="en-IN" altLang="en-US" b="1" dirty="0"/>
          </a:p>
        </p:txBody>
      </p:sp>
      <p:sp>
        <p:nvSpPr>
          <p:cNvPr id="1048597" name="TextBox 1"/>
          <p:cNvSpPr txBox="1">
            <a:spLocks noChangeArrowheads="1"/>
          </p:cNvSpPr>
          <p:nvPr/>
        </p:nvSpPr>
        <p:spPr bwMode="auto">
          <a:xfrm>
            <a:off x="1835293" y="1915160"/>
            <a:ext cx="5473413" cy="1513840"/>
          </a:xfrm>
          <a:prstGeom prst="rect">
            <a:avLst/>
          </a:prstGeom>
          <a:noFill/>
          <a:ln>
            <a:noFill/>
          </a:ln>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dirty="0"/>
              <a:t>By:</a:t>
            </a:r>
          </a:p>
          <a:p>
            <a:pPr lvl="1"/>
            <a:r>
              <a:rPr lang="en-US" altLang="en-US" dirty="0"/>
              <a:t>M SUCHITH            1NH18EC063</a:t>
            </a:r>
          </a:p>
          <a:p>
            <a:pPr lvl="1"/>
            <a:r>
              <a:rPr lang="en-US" altLang="en-US" dirty="0"/>
              <a:t>RAMYA PRIYA Y    1NH18EC095</a:t>
            </a:r>
          </a:p>
          <a:p>
            <a:pPr lvl="1"/>
            <a:r>
              <a:rPr lang="en-US" altLang="en-US" dirty="0"/>
              <a:t>TANMAYA H           1NH18EC112</a:t>
            </a:r>
          </a:p>
        </p:txBody>
      </p:sp>
      <p:sp>
        <p:nvSpPr>
          <p:cNvPr id="1048598" name="TextBox 3"/>
          <p:cNvSpPr txBox="1">
            <a:spLocks noChangeArrowheads="1"/>
          </p:cNvSpPr>
          <p:nvPr/>
        </p:nvSpPr>
        <p:spPr bwMode="auto">
          <a:xfrm>
            <a:off x="466725" y="76200"/>
            <a:ext cx="8448675" cy="584200"/>
          </a:xfrm>
          <a:prstGeom prst="rect">
            <a:avLst/>
          </a:prstGeom>
          <a:noFill/>
          <a:ln>
            <a:noFill/>
          </a:ln>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3200" dirty="0">
                <a:cs typeface="Times New Roman" panose="02020603050405020304" pitchFamily="18" charset="0"/>
              </a:rPr>
              <a:t>Mini Project – III</a:t>
            </a: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3" name="Date Placeholder 1"/>
          <p:cNvSpPr>
            <a:spLocks noGrp="1"/>
          </p:cNvSpPr>
          <p:nvPr>
            <p:ph type="dt" sz="half" idx="10"/>
          </p:nvPr>
        </p:nvSpPr>
        <p:spPr>
          <a:xfrm>
            <a:off x="0" y="6400800"/>
            <a:ext cx="1905000" cy="457200"/>
          </a:xfrm>
        </p:spPr>
        <p:txBody>
          <a:bodyPr/>
          <a:lstStyle/>
          <a:p>
            <a:r>
              <a:rPr lang="en-US" dirty="0"/>
              <a:t>23/01/2021</a:t>
            </a:r>
          </a:p>
        </p:txBody>
      </p:sp>
      <p:sp>
        <p:nvSpPr>
          <p:cNvPr id="1048644" name="Slide Number Placeholder 2"/>
          <p:cNvSpPr>
            <a:spLocks noGrp="1"/>
          </p:cNvSpPr>
          <p:nvPr>
            <p:ph type="sldNum" sz="quarter" idx="12"/>
          </p:nvPr>
        </p:nvSpPr>
        <p:spPr/>
        <p:txBody>
          <a:bodyPr/>
          <a:lstStyle/>
          <a:p>
            <a:fld id="{5ABBBBC6-E3C4-4442-B919-9DC2CAC93387}" type="slidenum">
              <a:rPr lang="en-US" altLang="en-US" smtClean="0"/>
              <a:t>10</a:t>
            </a:fld>
            <a:endParaRPr lang="en-US" altLang="en-US"/>
          </a:p>
        </p:txBody>
      </p:sp>
      <p:sp>
        <p:nvSpPr>
          <p:cNvPr id="1048645" name="Rectangle 3"/>
          <p:cNvSpPr/>
          <p:nvPr/>
        </p:nvSpPr>
        <p:spPr>
          <a:xfrm>
            <a:off x="467544" y="928670"/>
            <a:ext cx="8136904" cy="4585871"/>
          </a:xfrm>
          <a:prstGeom prst="rect">
            <a:avLst/>
          </a:prstGeom>
        </p:spPr>
        <p:txBody>
          <a:bodyPr wrap="square">
            <a:spAutoFit/>
          </a:bodyPr>
          <a:lstStyle/>
          <a:p>
            <a:pPr algn="just"/>
            <a:r>
              <a:rPr lang="en-IN" sz="2000" b="1" dirty="0">
                <a:latin typeface="+mn-lt"/>
              </a:rPr>
              <a:t>Hardware Specification:</a:t>
            </a:r>
          </a:p>
          <a:p>
            <a:pPr marL="342900" indent="-342900" algn="just">
              <a:buFont typeface="Arial" panose="020B0604020202020204" pitchFamily="34" charset="0"/>
              <a:buChar char="•"/>
            </a:pPr>
            <a:endParaRPr lang="en-IN" sz="2000" b="1" dirty="0">
              <a:latin typeface="+mn-lt"/>
            </a:endParaRPr>
          </a:p>
          <a:p>
            <a:pPr marL="285750" indent="-285750" algn="just">
              <a:buFont typeface="Arial" panose="020B0604020202020204" pitchFamily="34" charset="0"/>
              <a:buChar char="•"/>
            </a:pPr>
            <a:r>
              <a:rPr lang="en-IN" sz="1800" b="1" dirty="0" err="1">
                <a:latin typeface="+mn-lt"/>
              </a:rPr>
              <a:t>NodeMCU</a:t>
            </a:r>
            <a:r>
              <a:rPr lang="en-IN" sz="1800" b="1" dirty="0">
                <a:latin typeface="+mn-lt"/>
              </a:rPr>
              <a:t> esp8266: </a:t>
            </a:r>
            <a:r>
              <a:rPr lang="en-US" sz="1800" b="0" i="0" dirty="0" err="1">
                <a:effectLst/>
                <a:latin typeface="+mn-lt"/>
              </a:rPr>
              <a:t>NodeMCU</a:t>
            </a:r>
            <a:r>
              <a:rPr lang="en-US" sz="1800" b="0" i="0" dirty="0">
                <a:effectLst/>
                <a:latin typeface="+mn-lt"/>
              </a:rPr>
              <a:t> is an open-source Lua based firmware and </a:t>
            </a:r>
            <a:r>
              <a:rPr lang="en-US" sz="1800" i="0" dirty="0">
                <a:effectLst/>
                <a:latin typeface="+mn-lt"/>
              </a:rPr>
              <a:t>development board </a:t>
            </a:r>
            <a:r>
              <a:rPr lang="en-US" sz="1800" b="0" i="0" dirty="0">
                <a:effectLst/>
                <a:latin typeface="+mn-lt"/>
              </a:rPr>
              <a:t>specially targeted for IoT based Applications. It includes firmware that runs on the ESP8266 Wi-Fi SoC from </a:t>
            </a:r>
            <a:r>
              <a:rPr lang="en-US" sz="1800" b="0" i="0" dirty="0" err="1">
                <a:effectLst/>
                <a:latin typeface="+mn-lt"/>
              </a:rPr>
              <a:t>Espressif</a:t>
            </a:r>
            <a:r>
              <a:rPr lang="en-US" sz="1800" dirty="0">
                <a:latin typeface="+mn-lt"/>
              </a:rPr>
              <a:t> </a:t>
            </a:r>
            <a:r>
              <a:rPr lang="en-US" sz="1800" b="0" i="0" dirty="0">
                <a:effectLst/>
                <a:latin typeface="+mn-lt"/>
              </a:rPr>
              <a:t>Systems, and hardware which is based on the ESP-12 module.</a:t>
            </a:r>
            <a:r>
              <a:rPr lang="en-IN" sz="1800" b="1" dirty="0">
                <a:latin typeface="+mn-lt"/>
              </a:rPr>
              <a:t> </a:t>
            </a:r>
            <a:endParaRPr lang="en-US" sz="1800" b="1" dirty="0">
              <a:latin typeface="+mn-lt"/>
            </a:endParaRPr>
          </a:p>
          <a:p>
            <a:pPr marL="285750" indent="-285750" algn="just">
              <a:buFont typeface="Courier New" panose="02070309020205020404" pitchFamily="49" charset="0"/>
              <a:buChar char="o"/>
            </a:pPr>
            <a:r>
              <a:rPr lang="en-IN" sz="1800" i="0" dirty="0">
                <a:effectLst/>
                <a:latin typeface="+mn-lt"/>
              </a:rPr>
              <a:t>Microcontroller: </a:t>
            </a:r>
            <a:r>
              <a:rPr lang="en-IN" sz="1800" i="0" dirty="0" err="1">
                <a:effectLst/>
                <a:latin typeface="+mn-lt"/>
              </a:rPr>
              <a:t>Tensilica</a:t>
            </a:r>
            <a:r>
              <a:rPr lang="en-IN" sz="1800" i="0" dirty="0">
                <a:effectLst/>
                <a:latin typeface="+mn-lt"/>
              </a:rPr>
              <a:t> 32-bit RISC CPU </a:t>
            </a:r>
            <a:r>
              <a:rPr lang="en-IN" sz="1800" i="0" dirty="0" err="1">
                <a:effectLst/>
                <a:latin typeface="+mn-lt"/>
              </a:rPr>
              <a:t>Xtensa</a:t>
            </a:r>
            <a:r>
              <a:rPr lang="en-IN" sz="1800" i="0" dirty="0">
                <a:effectLst/>
                <a:latin typeface="+mn-lt"/>
              </a:rPr>
              <a:t> LX106</a:t>
            </a:r>
          </a:p>
          <a:p>
            <a:pPr marL="285750" indent="-285750" algn="just">
              <a:buFont typeface="Courier New" panose="02070309020205020404" pitchFamily="49" charset="0"/>
              <a:buChar char="o"/>
            </a:pPr>
            <a:r>
              <a:rPr lang="en-IN" sz="1800" i="0" dirty="0">
                <a:effectLst/>
                <a:latin typeface="+mn-lt"/>
              </a:rPr>
              <a:t>Operating Voltage: 3.3V</a:t>
            </a:r>
          </a:p>
          <a:p>
            <a:pPr marL="285750" indent="-285750" algn="just">
              <a:buFont typeface="Courier New" panose="02070309020205020404" pitchFamily="49" charset="0"/>
              <a:buChar char="o"/>
            </a:pPr>
            <a:r>
              <a:rPr lang="en-IN" sz="1800" i="0" dirty="0">
                <a:effectLst/>
                <a:latin typeface="+mn-lt"/>
              </a:rPr>
              <a:t>Input Voltage: 5-12V</a:t>
            </a:r>
          </a:p>
          <a:p>
            <a:pPr marL="285750" indent="-285750" algn="just">
              <a:buFont typeface="Courier New" panose="02070309020205020404" pitchFamily="49" charset="0"/>
              <a:buChar char="o"/>
            </a:pPr>
            <a:r>
              <a:rPr lang="en-IN" sz="1800" i="0" dirty="0">
                <a:effectLst/>
                <a:latin typeface="+mn-lt"/>
              </a:rPr>
              <a:t>Digital I/O Pins (DIO): 16</a:t>
            </a:r>
          </a:p>
          <a:p>
            <a:pPr marL="285750" indent="-285750" algn="just">
              <a:buFont typeface="Courier New" panose="02070309020205020404" pitchFamily="49" charset="0"/>
              <a:buChar char="o"/>
            </a:pPr>
            <a:r>
              <a:rPr lang="en-IN" sz="1800" i="0" dirty="0">
                <a:effectLst/>
                <a:latin typeface="+mn-lt"/>
              </a:rPr>
              <a:t>Analog Input Pins (ADC): 1</a:t>
            </a:r>
          </a:p>
          <a:p>
            <a:pPr marL="285750" indent="-285750" algn="just">
              <a:buFont typeface="Courier New" panose="02070309020205020404" pitchFamily="49" charset="0"/>
              <a:buChar char="o"/>
            </a:pPr>
            <a:r>
              <a:rPr lang="en-IN" sz="1800" i="0" dirty="0">
                <a:effectLst/>
                <a:latin typeface="+mn-lt"/>
              </a:rPr>
              <a:t>Flash Memory: 4 MB</a:t>
            </a:r>
          </a:p>
          <a:p>
            <a:pPr marL="285750" indent="-285750" algn="just">
              <a:buFont typeface="Courier New" panose="02070309020205020404" pitchFamily="49" charset="0"/>
              <a:buChar char="o"/>
            </a:pPr>
            <a:r>
              <a:rPr lang="en-IN" sz="1800" i="0" dirty="0">
                <a:effectLst/>
                <a:latin typeface="+mn-lt"/>
              </a:rPr>
              <a:t>SRAM: 64 KB</a:t>
            </a:r>
          </a:p>
          <a:p>
            <a:pPr marL="285750" indent="-285750" algn="just">
              <a:buFont typeface="Courier New" panose="02070309020205020404" pitchFamily="49" charset="0"/>
              <a:buChar char="o"/>
            </a:pPr>
            <a:r>
              <a:rPr lang="en-IN" sz="1800" i="0" dirty="0">
                <a:effectLst/>
                <a:latin typeface="+mn-lt"/>
              </a:rPr>
              <a:t>Clock Speed: 80 MHz</a:t>
            </a:r>
          </a:p>
          <a:p>
            <a:pPr marL="285750" indent="-285750" algn="just">
              <a:buFont typeface="Courier New" panose="02070309020205020404" pitchFamily="49" charset="0"/>
              <a:buChar char="o"/>
            </a:pPr>
            <a:r>
              <a:rPr lang="en-IN" sz="1800" i="0" dirty="0">
                <a:effectLst/>
                <a:latin typeface="+mn-lt"/>
              </a:rPr>
              <a:t>USB-TTL </a:t>
            </a:r>
            <a:r>
              <a:rPr lang="en-IN" sz="1800" b="0" i="0" dirty="0">
                <a:effectLst/>
                <a:latin typeface="+mn-lt"/>
              </a:rPr>
              <a:t>based on CP2102 is included onboard</a:t>
            </a:r>
          </a:p>
          <a:p>
            <a:pPr marL="342900" indent="-342900" algn="just">
              <a:buFont typeface="Arial" panose="020B0604020202020204" pitchFamily="34" charset="0"/>
              <a:buChar char="•"/>
            </a:pPr>
            <a:endParaRPr lang="en-US" sz="1800" dirty="0">
              <a:latin typeface="+mn-lt"/>
            </a:endParaRPr>
          </a:p>
        </p:txBody>
      </p:sp>
      <p:sp>
        <p:nvSpPr>
          <p:cNvPr id="1048646" name="AutoShape 2" descr="NodeMCU ESP8266"/>
          <p:cNvSpPr>
            <a:spLocks noChangeAspect="1" noChangeArrowheads="1"/>
          </p:cNvSpPr>
          <p:nvPr/>
        </p:nvSpPr>
        <p:spPr bwMode="auto">
          <a:xfrm>
            <a:off x="4419600" y="327660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2097155" name="Picture 6"/>
          <p:cNvPicPr>
            <a:picLocks noChangeAspect="1"/>
          </p:cNvPicPr>
          <p:nvPr/>
        </p:nvPicPr>
        <p:blipFill>
          <a:blip r:embed="rId2"/>
          <a:stretch>
            <a:fillRect/>
          </a:stretch>
        </p:blipFill>
        <p:spPr>
          <a:xfrm>
            <a:off x="5004048" y="2924944"/>
            <a:ext cx="3600400" cy="194421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7" name="Date Placeholder 1"/>
          <p:cNvSpPr>
            <a:spLocks noGrp="1"/>
          </p:cNvSpPr>
          <p:nvPr>
            <p:ph type="dt" sz="half" idx="10"/>
          </p:nvPr>
        </p:nvSpPr>
        <p:spPr>
          <a:xfrm>
            <a:off x="0" y="6400800"/>
            <a:ext cx="1905000" cy="457200"/>
          </a:xfrm>
        </p:spPr>
        <p:txBody>
          <a:bodyPr/>
          <a:lstStyle/>
          <a:p>
            <a:r>
              <a:rPr lang="en-US" dirty="0"/>
              <a:t>23/01/2021</a:t>
            </a:r>
          </a:p>
        </p:txBody>
      </p:sp>
      <p:sp>
        <p:nvSpPr>
          <p:cNvPr id="1048648" name="Slide Number Placeholder 2"/>
          <p:cNvSpPr>
            <a:spLocks noGrp="1"/>
          </p:cNvSpPr>
          <p:nvPr>
            <p:ph type="sldNum" sz="quarter" idx="12"/>
          </p:nvPr>
        </p:nvSpPr>
        <p:spPr/>
        <p:txBody>
          <a:bodyPr/>
          <a:lstStyle/>
          <a:p>
            <a:fld id="{5ABBBBC6-E3C4-4442-B919-9DC2CAC93387}" type="slidenum">
              <a:rPr lang="en-US" altLang="en-US" smtClean="0"/>
              <a:t>11</a:t>
            </a:fld>
            <a:endParaRPr lang="en-US" altLang="en-US"/>
          </a:p>
        </p:txBody>
      </p:sp>
      <p:sp>
        <p:nvSpPr>
          <p:cNvPr id="1048649" name="TextBox 3"/>
          <p:cNvSpPr txBox="1"/>
          <p:nvPr/>
        </p:nvSpPr>
        <p:spPr>
          <a:xfrm>
            <a:off x="359532" y="908720"/>
            <a:ext cx="8424936" cy="4524315"/>
          </a:xfrm>
          <a:prstGeom prst="rect">
            <a:avLst/>
          </a:prstGeom>
          <a:noFill/>
        </p:spPr>
        <p:txBody>
          <a:bodyPr wrap="square" rtlCol="0">
            <a:spAutoFit/>
          </a:bodyPr>
          <a:lstStyle/>
          <a:p>
            <a:pPr marL="285750" indent="-285750" algn="just">
              <a:buFont typeface="Arial" panose="020B0604020202020204" pitchFamily="34" charset="0"/>
              <a:buChar char="•"/>
            </a:pPr>
            <a:r>
              <a:rPr lang="en-IN" sz="1800" b="1" dirty="0">
                <a:latin typeface="+mn-lt"/>
                <a:ea typeface="MS Gothic" panose="020B0609070205080204" pitchFamily="49" charset="-128"/>
                <a:cs typeface="Times New Roman" panose="02020603050405020304" pitchFamily="18" charset="0"/>
              </a:rPr>
              <a:t>NEO-6M Receiver Module: </a:t>
            </a:r>
            <a:r>
              <a:rPr lang="en-IN" sz="1800" dirty="0">
                <a:latin typeface="+mn-lt"/>
                <a:ea typeface="MS Gothic" panose="020B0609070205080204" pitchFamily="49" charset="-128"/>
                <a:cs typeface="Times New Roman" panose="02020603050405020304" pitchFamily="18" charset="0"/>
              </a:rPr>
              <a:t>Global Positioning System (GPS) makes use of signals sent by satellites in space and ground stations on Earth to accurately determine its position on Earth.</a:t>
            </a:r>
          </a:p>
          <a:p>
            <a:pPr marL="285750" indent="-285750" algn="just">
              <a:buFont typeface="Courier New" panose="02070309020205020404" pitchFamily="49" charset="0"/>
              <a:buChar char="o"/>
            </a:pPr>
            <a:r>
              <a:rPr lang="en-IN" sz="1800" dirty="0">
                <a:latin typeface="+mn-lt"/>
                <a:ea typeface="MS Gothic" panose="020B0609070205080204" pitchFamily="49" charset="-128"/>
                <a:cs typeface="Times New Roman" panose="02020603050405020304" pitchFamily="18" charset="0"/>
              </a:rPr>
              <a:t>The NEO-6M GPS receiver module uses UART communication to communicate with the microcontroller.</a:t>
            </a:r>
          </a:p>
          <a:p>
            <a:pPr marL="285750" indent="-285750" algn="just">
              <a:buFont typeface="Courier New" panose="02070309020205020404" pitchFamily="49" charset="0"/>
              <a:buChar char="o"/>
            </a:pPr>
            <a:r>
              <a:rPr lang="en-IN" sz="1800" dirty="0">
                <a:latin typeface="+mn-lt"/>
                <a:ea typeface="MS Gothic" panose="020B0609070205080204" pitchFamily="49" charset="-128"/>
                <a:cs typeface="Times New Roman" panose="02020603050405020304" pitchFamily="18" charset="0"/>
              </a:rPr>
              <a:t>It receives information like latitude, longitude, altitude, UTC time. Etc. from the satellites in the NMEA format. This  need to be decoded to extract the information that we want to use.</a:t>
            </a:r>
          </a:p>
          <a:p>
            <a:pPr marL="285750" indent="-285750" algn="just">
              <a:buFont typeface="Courier New" panose="02070309020205020404" pitchFamily="49" charset="0"/>
              <a:buChar char="o"/>
            </a:pPr>
            <a:r>
              <a:rPr lang="en-IN" sz="1800" dirty="0">
                <a:latin typeface="+mn-lt"/>
                <a:ea typeface="MS Gothic" panose="020B0609070205080204" pitchFamily="49" charset="-128"/>
                <a:cs typeface="Times New Roman" panose="02020603050405020304" pitchFamily="18" charset="0"/>
              </a:rPr>
              <a:t>GPS satellites transmit information signal over radio frequency (1.1 to 1.5 GHz) to the receiver.</a:t>
            </a:r>
          </a:p>
          <a:p>
            <a:pPr marL="285750" indent="-285750" algn="just">
              <a:buFont typeface="Courier New" panose="02070309020205020404" pitchFamily="49" charset="0"/>
              <a:buChar char="o"/>
            </a:pPr>
            <a:r>
              <a:rPr lang="en-IN" sz="1800" dirty="0">
                <a:latin typeface="+mn-lt"/>
                <a:ea typeface="MS Gothic" panose="020B0609070205080204" pitchFamily="49" charset="-128"/>
                <a:cs typeface="Times New Roman" panose="02020603050405020304" pitchFamily="18" charset="0"/>
              </a:rPr>
              <a:t>Power supply:2.7v - 3.6V</a:t>
            </a:r>
          </a:p>
          <a:p>
            <a:pPr marL="285750" indent="-285750" algn="just">
              <a:buFont typeface="Courier New" panose="02070309020205020404" pitchFamily="49" charset="0"/>
              <a:buChar char="o"/>
            </a:pPr>
            <a:r>
              <a:rPr lang="en-US" sz="1800" i="0" dirty="0">
                <a:effectLst/>
                <a:latin typeface="+mn-lt"/>
              </a:rPr>
              <a:t>Maximum DC current at any output: 10mA</a:t>
            </a:r>
          </a:p>
          <a:p>
            <a:pPr marL="285750" indent="-285750" algn="just">
              <a:buFont typeface="Courier New" panose="02070309020205020404" pitchFamily="49" charset="0"/>
              <a:buChar char="o"/>
            </a:pPr>
            <a:r>
              <a:rPr lang="en-US" sz="1800" i="0" dirty="0">
                <a:effectLst/>
                <a:latin typeface="+mn-lt"/>
              </a:rPr>
              <a:t>Operation limits: Velocity-500m/s, Altitude-50000m.</a:t>
            </a:r>
          </a:p>
          <a:p>
            <a:pPr marL="285750" indent="-285750" algn="just">
              <a:buFont typeface="Courier New" panose="02070309020205020404" pitchFamily="49" charset="0"/>
              <a:buChar char="o"/>
            </a:pPr>
            <a:r>
              <a:rPr lang="en-US" sz="1800" i="0" dirty="0">
                <a:effectLst/>
                <a:latin typeface="+mn-lt"/>
              </a:rPr>
              <a:t>Operating temperature range: -40ºC TO 85°C</a:t>
            </a:r>
            <a:endParaRPr lang="en-IN" sz="1800" dirty="0">
              <a:latin typeface="+mn-lt"/>
              <a:ea typeface="MS Gothic" panose="020B0609070205080204" pitchFamily="49" charset="-128"/>
              <a:cs typeface="Times New Roman" panose="02020603050405020304" pitchFamily="18" charset="0"/>
            </a:endParaRPr>
          </a:p>
          <a:p>
            <a:pPr marL="285750" indent="-285750" algn="just">
              <a:buFont typeface="Courier New" panose="02070309020205020404" pitchFamily="49" charset="0"/>
              <a:buChar char="o"/>
            </a:pPr>
            <a:r>
              <a:rPr lang="en-IN" sz="1800" dirty="0">
                <a:latin typeface="+mn-lt"/>
                <a:ea typeface="MS Gothic" panose="020B0609070205080204" pitchFamily="49" charset="-128"/>
                <a:cs typeface="Times New Roman" panose="02020603050405020304" pitchFamily="18" charset="0"/>
              </a:rPr>
              <a:t>Library used for </a:t>
            </a:r>
            <a:r>
              <a:rPr lang="en-IN" sz="1800" dirty="0" err="1">
                <a:latin typeface="+mn-lt"/>
                <a:ea typeface="MS Gothic" panose="020B0609070205080204" pitchFamily="49" charset="-128"/>
                <a:cs typeface="Times New Roman" panose="02020603050405020304" pitchFamily="18" charset="0"/>
              </a:rPr>
              <a:t>config</a:t>
            </a:r>
            <a:r>
              <a:rPr lang="en-IN" sz="1800" dirty="0">
                <a:latin typeface="+mn-lt"/>
                <a:ea typeface="MS Gothic" panose="020B0609070205080204" pitchFamily="49" charset="-128"/>
                <a:cs typeface="Times New Roman" panose="02020603050405020304" pitchFamily="18" charset="0"/>
              </a:rPr>
              <a:t>: </a:t>
            </a:r>
            <a:r>
              <a:rPr lang="en-IN" sz="1800" dirty="0" err="1">
                <a:latin typeface="+mn-lt"/>
                <a:ea typeface="MS Gothic" panose="020B0609070205080204" pitchFamily="49" charset="-128"/>
                <a:cs typeface="Times New Roman" panose="02020603050405020304" pitchFamily="18" charset="0"/>
              </a:rPr>
              <a:t>TinyGPS</a:t>
            </a:r>
            <a:endParaRPr lang="en-IN" sz="1800" dirty="0">
              <a:latin typeface="+mn-lt"/>
              <a:ea typeface="MS Gothic" panose="020B0609070205080204" pitchFamily="49" charset="-128"/>
              <a:cs typeface="Times New Roman" panose="02020603050405020304" pitchFamily="18" charset="0"/>
            </a:endParaRPr>
          </a:p>
          <a:p>
            <a:endParaRPr lang="en-IN" sz="1800" dirty="0"/>
          </a:p>
        </p:txBody>
      </p:sp>
      <p:pic>
        <p:nvPicPr>
          <p:cNvPr id="2097156" name="Picture 5"/>
          <p:cNvPicPr>
            <a:picLocks noChangeAspect="1"/>
          </p:cNvPicPr>
          <p:nvPr/>
        </p:nvPicPr>
        <p:blipFill>
          <a:blip r:embed="rId2"/>
          <a:stretch>
            <a:fillRect/>
          </a:stretch>
        </p:blipFill>
        <p:spPr>
          <a:xfrm>
            <a:off x="5652120" y="3429000"/>
            <a:ext cx="3361556" cy="237626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0" name="Date Placeholder 1"/>
          <p:cNvSpPr>
            <a:spLocks noGrp="1"/>
          </p:cNvSpPr>
          <p:nvPr>
            <p:ph type="dt" sz="half" idx="10"/>
          </p:nvPr>
        </p:nvSpPr>
        <p:spPr>
          <a:xfrm>
            <a:off x="0" y="6400800"/>
            <a:ext cx="1905000" cy="457200"/>
          </a:xfrm>
        </p:spPr>
        <p:txBody>
          <a:bodyPr/>
          <a:lstStyle/>
          <a:p>
            <a:r>
              <a:rPr lang="en-US" dirty="0"/>
              <a:t>23/01/2021</a:t>
            </a:r>
          </a:p>
        </p:txBody>
      </p:sp>
      <p:sp>
        <p:nvSpPr>
          <p:cNvPr id="1048651" name="Slide Number Placeholder 2"/>
          <p:cNvSpPr>
            <a:spLocks noGrp="1"/>
          </p:cNvSpPr>
          <p:nvPr>
            <p:ph type="sldNum" sz="quarter" idx="12"/>
          </p:nvPr>
        </p:nvSpPr>
        <p:spPr/>
        <p:txBody>
          <a:bodyPr/>
          <a:lstStyle/>
          <a:p>
            <a:fld id="{5ABBBBC6-E3C4-4442-B919-9DC2CAC93387}" type="slidenum">
              <a:rPr lang="en-US" altLang="en-US" smtClean="0"/>
              <a:t>12</a:t>
            </a:fld>
            <a:endParaRPr lang="en-US" altLang="en-US"/>
          </a:p>
        </p:txBody>
      </p:sp>
      <p:sp>
        <p:nvSpPr>
          <p:cNvPr id="1048652" name="TextBox 4"/>
          <p:cNvSpPr txBox="1"/>
          <p:nvPr/>
        </p:nvSpPr>
        <p:spPr>
          <a:xfrm>
            <a:off x="251520" y="889843"/>
            <a:ext cx="6624736" cy="4524315"/>
          </a:xfrm>
          <a:prstGeom prst="rect">
            <a:avLst/>
          </a:prstGeom>
          <a:noFill/>
        </p:spPr>
        <p:txBody>
          <a:bodyPr wrap="square" rtlCol="0">
            <a:spAutoFit/>
          </a:bodyPr>
          <a:lstStyle/>
          <a:p>
            <a:pPr marL="285750" indent="-285750" algn="just">
              <a:buFont typeface="Arial" panose="020B0604020202020204" pitchFamily="34" charset="0"/>
              <a:buChar char="•"/>
            </a:pPr>
            <a:r>
              <a:rPr lang="en-US" sz="1800" b="1" dirty="0"/>
              <a:t>Push button/SOS button: </a:t>
            </a:r>
            <a:r>
              <a:rPr lang="en-US" sz="1800" dirty="0"/>
              <a:t>A push button is a simple type of switch that controls an action in a machine or some type of process. Most of the time, the buttons are plastic or metal. It is used with 10k resister.</a:t>
            </a:r>
          </a:p>
          <a:p>
            <a:pPr marL="285750" indent="-285750" algn="just">
              <a:buFont typeface="Arial" panose="020B0604020202020204" pitchFamily="34" charset="0"/>
              <a:buChar char="•"/>
            </a:pPr>
            <a:endParaRPr lang="en-US" sz="1800" dirty="0"/>
          </a:p>
          <a:p>
            <a:pPr marL="285750" indent="-285750" algn="just">
              <a:buFont typeface="Arial" panose="020B0604020202020204" pitchFamily="34" charset="0"/>
              <a:buChar char="•"/>
            </a:pPr>
            <a:endParaRPr lang="en-US" sz="1800" dirty="0"/>
          </a:p>
          <a:p>
            <a:pPr marL="285750" indent="-285750" algn="just">
              <a:buFont typeface="Arial" panose="020B0604020202020204" pitchFamily="34" charset="0"/>
              <a:buChar char="•"/>
            </a:pPr>
            <a:r>
              <a:rPr lang="en-US" sz="1800" b="1" dirty="0"/>
              <a:t>Led: </a:t>
            </a:r>
            <a:r>
              <a:rPr lang="en-US" sz="1800" dirty="0"/>
              <a:t>A light-emitting diode (LED) is a semiconductor light source that emits light when current flows through it. Electrons in the semiconductor recombine with electron holes, releasing energy in the form of photons.</a:t>
            </a:r>
          </a:p>
          <a:p>
            <a:pPr marL="285750" indent="-285750" algn="just">
              <a:buFont typeface="Arial" panose="020B0604020202020204" pitchFamily="34" charset="0"/>
              <a:buChar char="•"/>
            </a:pPr>
            <a:endParaRPr lang="en-US" sz="1800" dirty="0"/>
          </a:p>
          <a:p>
            <a:pPr marL="285750" indent="-285750" algn="just">
              <a:buFont typeface="Arial" panose="020B0604020202020204" pitchFamily="34" charset="0"/>
              <a:buChar char="•"/>
            </a:pPr>
            <a:r>
              <a:rPr lang="en-US" sz="1800" b="1" dirty="0"/>
              <a:t>Power Source: </a:t>
            </a:r>
            <a:r>
              <a:rPr lang="en-US" sz="1800" dirty="0"/>
              <a:t>Any battery or Power bank can be used to power on the system.</a:t>
            </a:r>
          </a:p>
          <a:p>
            <a:pPr marL="285750" indent="-285750" algn="just">
              <a:buFont typeface="Courier New" panose="02070309020205020404" pitchFamily="49" charset="0"/>
              <a:buChar char="o"/>
            </a:pPr>
            <a:r>
              <a:rPr lang="en-US" sz="1800" dirty="0"/>
              <a:t>Operating voltage of the system: 5V</a:t>
            </a:r>
          </a:p>
          <a:p>
            <a:pPr marL="285750" indent="-285750" algn="just">
              <a:buFont typeface="Courier New" panose="02070309020205020404" pitchFamily="49" charset="0"/>
              <a:buChar char="o"/>
            </a:pPr>
            <a:r>
              <a:rPr lang="en-US" sz="1800" dirty="0"/>
              <a:t>We are using a Power bank with output voltage of 5V</a:t>
            </a:r>
          </a:p>
          <a:p>
            <a:pPr algn="just"/>
            <a:endParaRPr lang="en-IN" sz="1800" b="1" dirty="0"/>
          </a:p>
        </p:txBody>
      </p:sp>
      <p:pic>
        <p:nvPicPr>
          <p:cNvPr id="2097157" name="Picture 5"/>
          <p:cNvPicPr>
            <a:picLocks noChangeAspect="1"/>
          </p:cNvPicPr>
          <p:nvPr/>
        </p:nvPicPr>
        <p:blipFill>
          <a:blip r:embed="rId2"/>
          <a:stretch>
            <a:fillRect/>
          </a:stretch>
        </p:blipFill>
        <p:spPr>
          <a:xfrm>
            <a:off x="7020272" y="764704"/>
            <a:ext cx="1656184" cy="1472952"/>
          </a:xfrm>
          <a:prstGeom prst="rect">
            <a:avLst/>
          </a:prstGeom>
        </p:spPr>
      </p:pic>
      <p:pic>
        <p:nvPicPr>
          <p:cNvPr id="2097158" name="Picture 7"/>
          <p:cNvPicPr>
            <a:picLocks noChangeAspect="1"/>
          </p:cNvPicPr>
          <p:nvPr/>
        </p:nvPicPr>
        <p:blipFill>
          <a:blip r:embed="rId3"/>
          <a:stretch>
            <a:fillRect/>
          </a:stretch>
        </p:blipFill>
        <p:spPr>
          <a:xfrm>
            <a:off x="6891635" y="2348880"/>
            <a:ext cx="2021406" cy="122413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3" name="TextBox 1"/>
          <p:cNvSpPr txBox="1">
            <a:spLocks noChangeArrowheads="1"/>
          </p:cNvSpPr>
          <p:nvPr/>
        </p:nvSpPr>
        <p:spPr bwMode="auto">
          <a:xfrm>
            <a:off x="0" y="76200"/>
            <a:ext cx="9109075" cy="584200"/>
          </a:xfrm>
          <a:prstGeom prst="rect">
            <a:avLst/>
          </a:prstGeom>
          <a:noFill/>
          <a:ln>
            <a:noFill/>
          </a:ln>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3200" b="1"/>
              <a:t>      Circuit Diagram &amp; Working</a:t>
            </a:r>
          </a:p>
        </p:txBody>
      </p:sp>
      <p:sp>
        <p:nvSpPr>
          <p:cNvPr id="1048654" name="Date Placeholder 1"/>
          <p:cNvSpPr>
            <a:spLocks noGrp="1"/>
          </p:cNvSpPr>
          <p:nvPr>
            <p:ph type="dt" sz="quarter" idx="10"/>
          </p:nvPr>
        </p:nvSpPr>
        <p:spPr>
          <a:xfrm>
            <a:off x="0" y="6400800"/>
            <a:ext cx="1905000" cy="457200"/>
          </a:xfrm>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buFontTx/>
              <a:buNone/>
            </a:pPr>
            <a:r>
              <a:rPr lang="en-US" altLang="en-US" sz="1400" dirty="0"/>
              <a:t>23/01/2021</a:t>
            </a:r>
          </a:p>
        </p:txBody>
      </p:sp>
      <p:sp>
        <p:nvSpPr>
          <p:cNvPr id="1048655" name="Slide Number Placeholder 4"/>
          <p:cNvSpPr>
            <a:spLocks noGrp="1"/>
          </p:cNvSpPr>
          <p:nvPr>
            <p:ph type="sldNum" sz="quarter" idx="12"/>
          </p:nvPr>
        </p:nvSpPr>
        <p:spPr>
          <a:xfrm>
            <a:off x="7204075" y="6400800"/>
            <a:ext cx="1905000" cy="457200"/>
          </a:xfrm>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buFontTx/>
              <a:buNone/>
            </a:pPr>
            <a:fld id="{785DA86F-F3D7-41BB-9B26-64558BBB6E1B}" type="slidenum">
              <a:rPr lang="en-US" altLang="en-US" sz="1400"/>
              <a:pPr>
                <a:buFontTx/>
                <a:buNone/>
              </a:pPr>
              <a:t>13</a:t>
            </a:fld>
            <a:endParaRPr lang="en-US" altLang="en-US" sz="1400"/>
          </a:p>
        </p:txBody>
      </p:sp>
      <p:sp>
        <p:nvSpPr>
          <p:cNvPr id="1048656" name="TextBox 1"/>
          <p:cNvSpPr txBox="1"/>
          <p:nvPr/>
        </p:nvSpPr>
        <p:spPr>
          <a:xfrm>
            <a:off x="990141" y="5621636"/>
            <a:ext cx="7128792" cy="430887"/>
          </a:xfrm>
          <a:prstGeom prst="rect">
            <a:avLst/>
          </a:prstGeom>
          <a:noFill/>
        </p:spPr>
        <p:txBody>
          <a:bodyPr wrap="square" rtlCol="0">
            <a:spAutoFit/>
          </a:bodyPr>
          <a:lstStyle/>
          <a:p>
            <a:pPr algn="ctr"/>
            <a:r>
              <a:rPr lang="en-IN" sz="2200" b="1" dirty="0"/>
              <a:t>Circuit Diagram</a:t>
            </a:r>
          </a:p>
        </p:txBody>
      </p:sp>
      <p:pic>
        <p:nvPicPr>
          <p:cNvPr id="2097159" name="Picture 4"/>
          <p:cNvPicPr>
            <a:picLocks noChangeAspect="1"/>
          </p:cNvPicPr>
          <p:nvPr/>
        </p:nvPicPr>
        <p:blipFill rotWithShape="1">
          <a:blip r:embed="rId3"/>
          <a:srcRect l="1" t="24801" r="63386" b="14142"/>
          <a:stretch>
            <a:fillRect/>
          </a:stretch>
        </p:blipFill>
        <p:spPr>
          <a:xfrm>
            <a:off x="1070341" y="1008677"/>
            <a:ext cx="7003317" cy="447266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0" name="Date Placeholder 1"/>
          <p:cNvSpPr>
            <a:spLocks noGrp="1"/>
          </p:cNvSpPr>
          <p:nvPr>
            <p:ph type="dt" sz="half" idx="10"/>
          </p:nvPr>
        </p:nvSpPr>
        <p:spPr>
          <a:xfrm>
            <a:off x="-2158" y="6400800"/>
            <a:ext cx="1905000" cy="457200"/>
          </a:xfrm>
        </p:spPr>
        <p:txBody>
          <a:bodyPr/>
          <a:lstStyle/>
          <a:p>
            <a:r>
              <a:rPr lang="en-US" dirty="0"/>
              <a:t>23/01/2021</a:t>
            </a:r>
          </a:p>
        </p:txBody>
      </p:sp>
      <p:sp>
        <p:nvSpPr>
          <p:cNvPr id="1048661" name="Slide Number Placeholder 2"/>
          <p:cNvSpPr>
            <a:spLocks noGrp="1"/>
          </p:cNvSpPr>
          <p:nvPr>
            <p:ph type="sldNum" sz="quarter" idx="12"/>
          </p:nvPr>
        </p:nvSpPr>
        <p:spPr/>
        <p:txBody>
          <a:bodyPr/>
          <a:lstStyle/>
          <a:p>
            <a:fld id="{5ABBBBC6-E3C4-4442-B919-9DC2CAC93387}" type="slidenum">
              <a:rPr lang="en-US" altLang="en-US" smtClean="0"/>
              <a:t>14</a:t>
            </a:fld>
            <a:endParaRPr lang="en-US" altLang="en-US"/>
          </a:p>
        </p:txBody>
      </p:sp>
      <p:sp>
        <p:nvSpPr>
          <p:cNvPr id="1048662" name="TextBox 3"/>
          <p:cNvSpPr txBox="1"/>
          <p:nvPr/>
        </p:nvSpPr>
        <p:spPr>
          <a:xfrm>
            <a:off x="340628" y="980728"/>
            <a:ext cx="8462744" cy="4130040"/>
          </a:xfrm>
          <a:prstGeom prst="rect">
            <a:avLst/>
          </a:prstGeom>
          <a:noFill/>
        </p:spPr>
        <p:txBody>
          <a:bodyPr wrap="square" rtlCol="0">
            <a:spAutoFit/>
          </a:bodyPr>
          <a:lstStyle/>
          <a:p>
            <a:pPr marL="342900" lvl="0" indent="-342900">
              <a:lnSpc>
                <a:spcPct val="107000"/>
              </a:lnSpc>
              <a:spcAft>
                <a:spcPts val="800"/>
              </a:spcAft>
              <a:buFont typeface="Arial" panose="020B0604020202020204" pitchFamily="34" charset="0"/>
              <a:buChar char="•"/>
              <a:tabLst>
                <a:tab pos="457200" algn="l"/>
              </a:tabLst>
            </a:pPr>
            <a:r>
              <a:rPr lang="en-IN" sz="1800" dirty="0">
                <a:effectLst/>
                <a:latin typeface="Calibri" panose="020F0502020204030204" pitchFamily="34" charset="0"/>
                <a:ea typeface="Times New Roman" panose="02020603050405020304" pitchFamily="18" charset="0"/>
                <a:cs typeface="Times New Roman" panose="02020603050405020304" pitchFamily="18" charset="0"/>
              </a:rPr>
              <a:t>When the device is turned on using power source, </a:t>
            </a:r>
            <a:r>
              <a:rPr lang="en-IN" sz="1800" dirty="0" err="1">
                <a:effectLst/>
                <a:latin typeface="Calibri" panose="020F0502020204030204" pitchFamily="34" charset="0"/>
                <a:ea typeface="Times New Roman" panose="02020603050405020304" pitchFamily="18" charset="0"/>
                <a:cs typeface="Times New Roman" panose="02020603050405020304" pitchFamily="18" charset="0"/>
              </a:rPr>
              <a:t>NodeMCU</a:t>
            </a:r>
            <a:r>
              <a:rPr lang="en-IN" sz="1800" dirty="0">
                <a:effectLst/>
                <a:latin typeface="Calibri" panose="020F0502020204030204" pitchFamily="34" charset="0"/>
                <a:ea typeface="Times New Roman" panose="02020603050405020304" pitchFamily="18" charset="0"/>
                <a:cs typeface="Times New Roman" panose="02020603050405020304" pitchFamily="18" charset="0"/>
              </a:rPr>
              <a:t> will get connected to the given WIFI Network and GPS module starts receiving data in the NMEA format.</a:t>
            </a:r>
          </a:p>
          <a:p>
            <a:pPr marL="342900" lvl="0" indent="-342900">
              <a:lnSpc>
                <a:spcPct val="107000"/>
              </a:lnSpc>
              <a:spcAft>
                <a:spcPts val="800"/>
              </a:spcAft>
              <a:buFont typeface="Arial" panose="020B0604020202020204" pitchFamily="34" charset="0"/>
              <a:buChar char="•"/>
              <a:tabLst>
                <a:tab pos="457200" algn="l"/>
              </a:tabLst>
            </a:pPr>
            <a:r>
              <a:rPr lang="en-IN" sz="1800" dirty="0" err="1">
                <a:effectLst/>
                <a:latin typeface="Calibri" panose="020F0502020204030204" pitchFamily="34" charset="0"/>
                <a:ea typeface="Times New Roman" panose="02020603050405020304" pitchFamily="18" charset="0"/>
                <a:cs typeface="Times New Roman" panose="02020603050405020304" pitchFamily="18" charset="0"/>
              </a:rPr>
              <a:t>NodeMCU</a:t>
            </a:r>
            <a:r>
              <a:rPr lang="en-IN" sz="1800" dirty="0">
                <a:effectLst/>
                <a:latin typeface="Calibri" panose="020F0502020204030204" pitchFamily="34" charset="0"/>
                <a:ea typeface="Times New Roman" panose="02020603050405020304" pitchFamily="18" charset="0"/>
                <a:cs typeface="Times New Roman" panose="02020603050405020304" pitchFamily="18" charset="0"/>
              </a:rPr>
              <a:t> will decode the NMEA data to GPS Coordinates using certain libraries and display it on serial monitor.</a:t>
            </a:r>
          </a:p>
          <a:p>
            <a:pPr marL="342900" lvl="0" indent="-342900">
              <a:lnSpc>
                <a:spcPct val="107000"/>
              </a:lnSpc>
              <a:spcAft>
                <a:spcPts val="800"/>
              </a:spcAft>
              <a:buFont typeface="Arial" panose="020B0604020202020204" pitchFamily="34" charset="0"/>
              <a:buChar char="•"/>
              <a:tabLst>
                <a:tab pos="457200" algn="l"/>
              </a:tabLst>
            </a:pPr>
            <a:r>
              <a:rPr lang="en-IN" sz="1800" dirty="0">
                <a:effectLst/>
                <a:latin typeface="Calibri" panose="020F0502020204030204" pitchFamily="34" charset="0"/>
                <a:ea typeface="Times New Roman" panose="02020603050405020304" pitchFamily="18" charset="0"/>
                <a:cs typeface="Times New Roman" panose="02020603050405020304" pitchFamily="18" charset="0"/>
              </a:rPr>
              <a:t>As soon as SOS button is pressed and Hold, Led is turned on, </a:t>
            </a:r>
            <a:r>
              <a:rPr lang="en-IN" sz="1800" dirty="0" err="1">
                <a:effectLst/>
                <a:latin typeface="Calibri" panose="020F0502020204030204" pitchFamily="34" charset="0"/>
                <a:ea typeface="Times New Roman" panose="02020603050405020304" pitchFamily="18" charset="0"/>
                <a:cs typeface="Times New Roman" panose="02020603050405020304" pitchFamily="18" charset="0"/>
              </a:rPr>
              <a:t>NodeMCU</a:t>
            </a:r>
            <a:r>
              <a:rPr lang="en-IN" sz="1800" dirty="0">
                <a:effectLst/>
                <a:latin typeface="Calibri" panose="020F0502020204030204" pitchFamily="34" charset="0"/>
                <a:ea typeface="Times New Roman" panose="02020603050405020304" pitchFamily="18" charset="0"/>
                <a:cs typeface="Times New Roman" panose="02020603050405020304" pitchFamily="18" charset="0"/>
              </a:rPr>
              <a:t> will start connecting to IFTTT server and make a Webhook request, along with the GPS Coordinates.</a:t>
            </a:r>
          </a:p>
          <a:p>
            <a:pPr marL="342900" lvl="0" indent="-342900">
              <a:lnSpc>
                <a:spcPct val="107000"/>
              </a:lnSpc>
              <a:spcAft>
                <a:spcPts val="800"/>
              </a:spcAft>
              <a:buFont typeface="Arial" panose="020B0604020202020204" pitchFamily="34" charset="0"/>
              <a:buChar char="•"/>
              <a:tabLst>
                <a:tab pos="457200" algn="l"/>
              </a:tabLst>
            </a:pPr>
            <a:r>
              <a:rPr lang="en-IN" sz="1800" dirty="0">
                <a:effectLst/>
                <a:latin typeface="Calibri" panose="020F0502020204030204" pitchFamily="34" charset="0"/>
                <a:ea typeface="Times New Roman" panose="02020603050405020304" pitchFamily="18" charset="0"/>
                <a:cs typeface="Times New Roman" panose="02020603050405020304" pitchFamily="18" charset="0"/>
              </a:rPr>
              <a:t>As soon as the Webhook request is triggered from </a:t>
            </a:r>
            <a:r>
              <a:rPr lang="en-IN" sz="1800" dirty="0" err="1">
                <a:effectLst/>
                <a:latin typeface="Calibri" panose="020F0502020204030204" pitchFamily="34" charset="0"/>
                <a:ea typeface="Times New Roman" panose="02020603050405020304" pitchFamily="18" charset="0"/>
                <a:cs typeface="Times New Roman" panose="02020603050405020304" pitchFamily="18" charset="0"/>
              </a:rPr>
              <a:t>NodeMCU</a:t>
            </a:r>
            <a:r>
              <a:rPr lang="en-IN" sz="1800" dirty="0">
                <a:effectLst/>
                <a:latin typeface="Calibri" panose="020F0502020204030204" pitchFamily="34" charset="0"/>
                <a:ea typeface="Times New Roman" panose="02020603050405020304" pitchFamily="18" charset="0"/>
                <a:cs typeface="Times New Roman" panose="02020603050405020304" pitchFamily="18" charset="0"/>
              </a:rPr>
              <a:t>, Android message applet gets activated and a message is sent to the mobile number configured in the Android message applet.</a:t>
            </a:r>
          </a:p>
          <a:p>
            <a:pPr marL="342900" lvl="0" indent="-342900">
              <a:lnSpc>
                <a:spcPct val="107000"/>
              </a:lnSpc>
              <a:spcAft>
                <a:spcPts val="800"/>
              </a:spcAft>
              <a:buFont typeface="Arial" panose="020B0604020202020204" pitchFamily="34" charset="0"/>
              <a:buChar char="•"/>
              <a:tabLst>
                <a:tab pos="457200" algn="l"/>
              </a:tabLst>
            </a:pPr>
            <a:r>
              <a:rPr lang="en-IN" sz="1800" dirty="0">
                <a:effectLst/>
                <a:latin typeface="Calibri" panose="020F0502020204030204" pitchFamily="34" charset="0"/>
                <a:ea typeface="Times New Roman" panose="02020603050405020304" pitchFamily="18" charset="0"/>
                <a:cs typeface="Times New Roman" panose="02020603050405020304" pitchFamily="18" charset="0"/>
              </a:rPr>
              <a:t>It will also trigger an Emergency Notification alert on the Phone and message sent consists of the GPS Coordinates that was received from the GPS module.</a:t>
            </a:r>
          </a:p>
        </p:txBody>
      </p:sp>
      <p:sp>
        <p:nvSpPr>
          <p:cNvPr id="1048663" name="TextBox 4"/>
          <p:cNvSpPr txBox="1"/>
          <p:nvPr/>
        </p:nvSpPr>
        <p:spPr>
          <a:xfrm>
            <a:off x="0" y="121809"/>
            <a:ext cx="9144000" cy="584775"/>
          </a:xfrm>
          <a:prstGeom prst="rect">
            <a:avLst/>
          </a:prstGeom>
          <a:noFill/>
        </p:spPr>
        <p:txBody>
          <a:bodyPr wrap="square" rtlCol="0">
            <a:spAutoFit/>
          </a:bodyPr>
          <a:lstStyle/>
          <a:p>
            <a:pPr algn="ctr"/>
            <a:r>
              <a:rPr lang="en-IN" sz="3200" b="1" dirty="0"/>
              <a:t>Working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4" name="TextBox 1"/>
          <p:cNvSpPr txBox="1">
            <a:spLocks noChangeArrowheads="1"/>
          </p:cNvSpPr>
          <p:nvPr/>
        </p:nvSpPr>
        <p:spPr bwMode="auto">
          <a:xfrm>
            <a:off x="0" y="76200"/>
            <a:ext cx="9109075" cy="584200"/>
          </a:xfrm>
          <a:prstGeom prst="rect">
            <a:avLst/>
          </a:prstGeom>
          <a:noFill/>
          <a:ln>
            <a:noFill/>
          </a:ln>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3200" b="1" dirty="0"/>
              <a:t>Flow Chart</a:t>
            </a:r>
          </a:p>
        </p:txBody>
      </p:sp>
      <p:sp>
        <p:nvSpPr>
          <p:cNvPr id="1048665" name="Date Placeholder 1"/>
          <p:cNvSpPr>
            <a:spLocks noGrp="1"/>
          </p:cNvSpPr>
          <p:nvPr>
            <p:ph type="dt" sz="quarter" idx="10"/>
          </p:nvPr>
        </p:nvSpPr>
        <p:spPr>
          <a:xfrm>
            <a:off x="0" y="6400800"/>
            <a:ext cx="1905000" cy="457200"/>
          </a:xfrm>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buFontTx/>
              <a:buNone/>
            </a:pPr>
            <a:r>
              <a:rPr lang="en-US" altLang="en-US" sz="1400" dirty="0"/>
              <a:t>23/01/2021</a:t>
            </a:r>
          </a:p>
        </p:txBody>
      </p:sp>
      <p:sp>
        <p:nvSpPr>
          <p:cNvPr id="1048666" name="Slide Number Placeholder 4"/>
          <p:cNvSpPr>
            <a:spLocks noGrp="1"/>
          </p:cNvSpPr>
          <p:nvPr>
            <p:ph type="sldNum" sz="quarter" idx="12"/>
          </p:nvPr>
        </p:nvSpPr>
        <p:spPr>
          <a:xfrm>
            <a:off x="7204075" y="6400800"/>
            <a:ext cx="1905000" cy="457200"/>
          </a:xfrm>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buFontTx/>
              <a:buNone/>
            </a:pPr>
            <a:fld id="{008FE3D9-CE02-4AA7-9760-F572EDA23A10}" type="slidenum">
              <a:rPr lang="en-US" altLang="en-US" sz="1400"/>
              <a:pPr>
                <a:buFontTx/>
                <a:buNone/>
              </a:pPr>
              <a:t>15</a:t>
            </a:fld>
            <a:endParaRPr lang="en-US" altLang="en-US" sz="1400"/>
          </a:p>
        </p:txBody>
      </p:sp>
      <p:pic>
        <p:nvPicPr>
          <p:cNvPr id="2097160" name="Picture 3"/>
          <p:cNvPicPr>
            <a:picLocks noChangeAspect="1"/>
          </p:cNvPicPr>
          <p:nvPr/>
        </p:nvPicPr>
        <p:blipFill>
          <a:blip r:embed="rId3"/>
          <a:stretch>
            <a:fillRect/>
          </a:stretch>
        </p:blipFill>
        <p:spPr>
          <a:xfrm>
            <a:off x="2339752" y="794296"/>
            <a:ext cx="3600400" cy="551502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0" name="TextBox 1"/>
          <p:cNvSpPr txBox="1">
            <a:spLocks noChangeArrowheads="1"/>
          </p:cNvSpPr>
          <p:nvPr/>
        </p:nvSpPr>
        <p:spPr bwMode="auto">
          <a:xfrm>
            <a:off x="0" y="76200"/>
            <a:ext cx="9109075" cy="584200"/>
          </a:xfrm>
          <a:prstGeom prst="rect">
            <a:avLst/>
          </a:prstGeom>
          <a:noFill/>
          <a:ln>
            <a:noFill/>
          </a:ln>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3200" b="1"/>
              <a:t>       Results &amp; Discussion</a:t>
            </a:r>
          </a:p>
        </p:txBody>
      </p:sp>
      <p:sp>
        <p:nvSpPr>
          <p:cNvPr id="1048671" name="Date Placeholder 1"/>
          <p:cNvSpPr>
            <a:spLocks noGrp="1"/>
          </p:cNvSpPr>
          <p:nvPr>
            <p:ph type="dt" sz="quarter" idx="10"/>
          </p:nvPr>
        </p:nvSpPr>
        <p:spPr>
          <a:xfrm>
            <a:off x="0" y="6400800"/>
            <a:ext cx="1905000" cy="457200"/>
          </a:xfrm>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buFontTx/>
              <a:buNone/>
            </a:pPr>
            <a:r>
              <a:rPr lang="en-US" altLang="en-US" sz="1400" dirty="0"/>
              <a:t>23/01/2021</a:t>
            </a:r>
          </a:p>
        </p:txBody>
      </p:sp>
      <p:sp>
        <p:nvSpPr>
          <p:cNvPr id="1048672" name="Slide Number Placeholder 4"/>
          <p:cNvSpPr>
            <a:spLocks noGrp="1"/>
          </p:cNvSpPr>
          <p:nvPr>
            <p:ph type="sldNum" sz="quarter" idx="12"/>
          </p:nvPr>
        </p:nvSpPr>
        <p:spPr>
          <a:xfrm>
            <a:off x="7204075" y="6400800"/>
            <a:ext cx="1905000" cy="457200"/>
          </a:xfrm>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buFontTx/>
              <a:buNone/>
            </a:pPr>
            <a:fld id="{AAE3510E-F1A2-4CAE-BB2D-19C9BCC1A7FA}" type="slidenum">
              <a:rPr lang="en-US" altLang="en-US" sz="1400"/>
              <a:pPr>
                <a:buFontTx/>
                <a:buNone/>
              </a:pPr>
              <a:t>16</a:t>
            </a:fld>
            <a:endParaRPr lang="en-US" altLang="en-US" sz="1400"/>
          </a:p>
        </p:txBody>
      </p:sp>
      <p:sp>
        <p:nvSpPr>
          <p:cNvPr id="1048673" name="TextBox 1"/>
          <p:cNvSpPr txBox="1"/>
          <p:nvPr/>
        </p:nvSpPr>
        <p:spPr>
          <a:xfrm>
            <a:off x="251520" y="908720"/>
            <a:ext cx="8424936" cy="2491740"/>
          </a:xfrm>
          <a:prstGeom prst="rect">
            <a:avLst/>
          </a:prstGeom>
          <a:noFill/>
        </p:spPr>
        <p:txBody>
          <a:bodyPr wrap="square" rtlCol="0">
            <a:spAutoFit/>
          </a:bodyPr>
          <a:lstStyle/>
          <a:p>
            <a:pPr algn="just"/>
            <a:r>
              <a:rPr lang="en-US" sz="1800" dirty="0"/>
              <a:t>The main purpose of the work is to provide safety and security to the women in danger situation. When the SOS button is pressed by women as soon as she feels insecure than the exact location is sent to the friend with the Alert message stating</a:t>
            </a:r>
          </a:p>
          <a:p>
            <a:pPr algn="just"/>
            <a:r>
              <a:rPr lang="en-US" sz="1800" dirty="0"/>
              <a:t>“HELP ME</a:t>
            </a:r>
          </a:p>
          <a:p>
            <a:pPr algn="just"/>
            <a:r>
              <a:rPr lang="en-US" sz="1800" dirty="0"/>
              <a:t>I’M IN TROUBLE…!</a:t>
            </a:r>
          </a:p>
          <a:p>
            <a:pPr algn="just"/>
            <a:r>
              <a:rPr lang="en-US" sz="1800" dirty="0"/>
              <a:t>My Coordinates are: Longitude , Latitude”</a:t>
            </a:r>
            <a:endParaRPr lang="en-IN" sz="1800" dirty="0"/>
          </a:p>
          <a:p>
            <a:pPr algn="just"/>
            <a:endParaRPr lang="en-IN" sz="1800" dirty="0"/>
          </a:p>
          <a:p>
            <a:pPr algn="just"/>
            <a:r>
              <a:rPr lang="en-IN" sz="1800" dirty="0"/>
              <a:t>It is working as per our Objectives.</a:t>
            </a:r>
            <a:endParaRPr lang="en-US" sz="1800" dirty="0"/>
          </a:p>
        </p:txBody>
      </p:sp>
      <p:pic>
        <p:nvPicPr>
          <p:cNvPr id="2097161" name="Picture 3"/>
          <p:cNvPicPr>
            <a:picLocks noChangeAspect="1"/>
          </p:cNvPicPr>
          <p:nvPr/>
        </p:nvPicPr>
        <p:blipFill>
          <a:blip r:embed="rId2"/>
          <a:stretch>
            <a:fillRect/>
          </a:stretch>
        </p:blipFill>
        <p:spPr>
          <a:xfrm>
            <a:off x="2195736" y="3287462"/>
            <a:ext cx="4752528" cy="2664296"/>
          </a:xfrm>
          <a:prstGeom prst="rect">
            <a:avLst/>
          </a:prstGeom>
        </p:spPr>
      </p:pic>
      <p:sp>
        <p:nvSpPr>
          <p:cNvPr id="1048674" name="TextBox 5"/>
          <p:cNvSpPr txBox="1"/>
          <p:nvPr/>
        </p:nvSpPr>
        <p:spPr>
          <a:xfrm>
            <a:off x="2178273" y="5934471"/>
            <a:ext cx="4752528" cy="430887"/>
          </a:xfrm>
          <a:prstGeom prst="rect">
            <a:avLst/>
          </a:prstGeom>
          <a:noFill/>
        </p:spPr>
        <p:txBody>
          <a:bodyPr wrap="square" rtlCol="0">
            <a:spAutoFit/>
          </a:bodyPr>
          <a:lstStyle/>
          <a:p>
            <a:pPr algn="ctr"/>
            <a:r>
              <a:rPr lang="en-IN" sz="2200" b="1" dirty="0"/>
              <a:t>Final Circuit built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5" name="Date Placeholder 1"/>
          <p:cNvSpPr>
            <a:spLocks noGrp="1"/>
          </p:cNvSpPr>
          <p:nvPr>
            <p:ph type="dt" sz="half" idx="10"/>
          </p:nvPr>
        </p:nvSpPr>
        <p:spPr>
          <a:xfrm>
            <a:off x="0" y="6400800"/>
            <a:ext cx="1905000" cy="457200"/>
          </a:xfrm>
        </p:spPr>
        <p:txBody>
          <a:bodyPr/>
          <a:lstStyle/>
          <a:p>
            <a:r>
              <a:rPr lang="en-US" dirty="0"/>
              <a:t>23/01/2021</a:t>
            </a:r>
          </a:p>
        </p:txBody>
      </p:sp>
      <p:sp>
        <p:nvSpPr>
          <p:cNvPr id="1048676" name="Slide Number Placeholder 2"/>
          <p:cNvSpPr>
            <a:spLocks noGrp="1"/>
          </p:cNvSpPr>
          <p:nvPr>
            <p:ph type="sldNum" sz="quarter" idx="12"/>
          </p:nvPr>
        </p:nvSpPr>
        <p:spPr/>
        <p:txBody>
          <a:bodyPr/>
          <a:lstStyle/>
          <a:p>
            <a:fld id="{5ABBBBC6-E3C4-4442-B919-9DC2CAC93387}" type="slidenum">
              <a:rPr lang="en-US" altLang="en-US" smtClean="0"/>
              <a:t>17</a:t>
            </a:fld>
            <a:endParaRPr lang="en-US" altLang="en-US"/>
          </a:p>
        </p:txBody>
      </p:sp>
      <p:pic>
        <p:nvPicPr>
          <p:cNvPr id="2097162" name="Picture 12"/>
          <p:cNvPicPr>
            <a:picLocks noChangeAspect="1"/>
          </p:cNvPicPr>
          <p:nvPr/>
        </p:nvPicPr>
        <p:blipFill>
          <a:blip r:embed="rId2"/>
          <a:stretch>
            <a:fillRect/>
          </a:stretch>
        </p:blipFill>
        <p:spPr>
          <a:xfrm>
            <a:off x="3353524" y="847554"/>
            <a:ext cx="2664296" cy="4572372"/>
          </a:xfrm>
          <a:prstGeom prst="rect">
            <a:avLst/>
          </a:prstGeom>
        </p:spPr>
      </p:pic>
      <p:pic>
        <p:nvPicPr>
          <p:cNvPr id="2097163" name="Picture 14"/>
          <p:cNvPicPr>
            <a:picLocks noChangeAspect="1"/>
          </p:cNvPicPr>
          <p:nvPr/>
        </p:nvPicPr>
        <p:blipFill>
          <a:blip r:embed="rId3"/>
          <a:stretch>
            <a:fillRect/>
          </a:stretch>
        </p:blipFill>
        <p:spPr>
          <a:xfrm>
            <a:off x="817193" y="847554"/>
            <a:ext cx="2521424" cy="4572372"/>
          </a:xfrm>
          <a:prstGeom prst="rect">
            <a:avLst/>
          </a:prstGeom>
        </p:spPr>
      </p:pic>
      <p:sp>
        <p:nvSpPr>
          <p:cNvPr id="1048677" name="TextBox 15"/>
          <p:cNvSpPr txBox="1"/>
          <p:nvPr/>
        </p:nvSpPr>
        <p:spPr>
          <a:xfrm>
            <a:off x="1475656" y="5733256"/>
            <a:ext cx="5976664" cy="430887"/>
          </a:xfrm>
          <a:prstGeom prst="rect">
            <a:avLst/>
          </a:prstGeom>
          <a:noFill/>
        </p:spPr>
        <p:txBody>
          <a:bodyPr wrap="square" rtlCol="0">
            <a:spAutoFit/>
          </a:bodyPr>
          <a:lstStyle/>
          <a:p>
            <a:pPr algn="ctr"/>
            <a:r>
              <a:rPr lang="en-IN" sz="2200" b="1" dirty="0"/>
              <a:t>Final Output of Screenshots from Phone</a:t>
            </a:r>
          </a:p>
        </p:txBody>
      </p:sp>
      <mc:AlternateContent xmlns:mc="http://schemas.openxmlformats.org/markup-compatibility/2006" xmlns:p14="http://schemas.microsoft.com/office/powerpoint/2010/main">
        <mc:Choice Requires="p14">
          <p:contentPart p14:bwMode="auto" r:id="rId4">
            <p14:nvContentPartPr>
              <p14:cNvPr id="2097164" name="Ink 25"/>
              <p14:cNvContentPartPr/>
              <p14:nvPr/>
            </p14:nvContentPartPr>
            <p14:xfrm>
              <a:off x="6459290" y="1189444"/>
              <a:ext cx="360" cy="360"/>
            </p14:xfrm>
          </p:contentPart>
        </mc:Choice>
        <mc:Fallback xmlns="">
          <p:pic>
            <p:nvPicPr>
              <p:cNvPr id="2097164" name="Ink 25"/>
              <p:cNvPicPr>
                <a:picLocks/>
              </p:cNvPicPr>
              <p:nvPr/>
            </p:nvPicPr>
            <p:blipFill>
              <a:blip xmlns:r="http://schemas.openxmlformats.org/officeDocument/2006/relationships" r:embed="rId5"/>
              <a:stretch>
                <a:fillRect/>
              </a:stretch>
            </p:blipFill>
            <p:spPr>
              <a:xfrm>
                <a:off x="6459290" y="1189444"/>
                <a:ext cx="360" cy="360"/>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2097165" name="Ink 26"/>
              <p14:cNvContentPartPr/>
              <p14:nvPr/>
            </p14:nvContentPartPr>
            <p14:xfrm>
              <a:off x="6395210" y="1175404"/>
              <a:ext cx="241920" cy="108720"/>
            </p14:xfrm>
          </p:contentPart>
        </mc:Choice>
        <mc:Fallback xmlns="">
          <p:pic>
            <p:nvPicPr>
              <p:cNvPr id="2097165" name="Ink 26"/>
              <p:cNvPicPr>
                <a:picLocks/>
              </p:cNvPicPr>
              <p:nvPr/>
            </p:nvPicPr>
            <p:blipFill>
              <a:blip xmlns:r="http://schemas.openxmlformats.org/officeDocument/2006/relationships" r:embed="rId7"/>
              <a:stretch>
                <a:fillRect/>
              </a:stretch>
            </p:blipFill>
            <p:spPr>
              <a:xfrm>
                <a:off x="6395210" y="1175404"/>
                <a:ext cx="241920" cy="10872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2097166" name="Ink 34"/>
              <p14:cNvContentPartPr/>
              <p14:nvPr/>
            </p14:nvContentPartPr>
            <p14:xfrm>
              <a:off x="5626970" y="1158124"/>
              <a:ext cx="852480" cy="82080"/>
            </p14:xfrm>
          </p:contentPart>
        </mc:Choice>
        <mc:Fallback xmlns="">
          <p:pic>
            <p:nvPicPr>
              <p:cNvPr id="2097166" name="Ink 34"/>
              <p:cNvPicPr>
                <a:picLocks/>
              </p:cNvPicPr>
              <p:nvPr/>
            </p:nvPicPr>
            <p:blipFill>
              <a:blip xmlns:r="http://schemas.openxmlformats.org/officeDocument/2006/relationships" r:embed="rId9"/>
              <a:stretch>
                <a:fillRect/>
              </a:stretch>
            </p:blipFill>
            <p:spPr>
              <a:xfrm>
                <a:off x="5626970" y="1158124"/>
                <a:ext cx="852480" cy="82080"/>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2097167" name="Ink 36"/>
              <p14:cNvContentPartPr/>
              <p14:nvPr/>
            </p14:nvContentPartPr>
            <p14:xfrm>
              <a:off x="5418890" y="1199164"/>
              <a:ext cx="343800" cy="31680"/>
            </p14:xfrm>
          </p:contentPart>
        </mc:Choice>
        <mc:Fallback xmlns="">
          <p:pic>
            <p:nvPicPr>
              <p:cNvPr id="2097167" name="Ink 36"/>
              <p:cNvPicPr>
                <a:picLocks/>
              </p:cNvPicPr>
              <p:nvPr/>
            </p:nvPicPr>
            <p:blipFill>
              <a:blip xmlns:r="http://schemas.openxmlformats.org/officeDocument/2006/relationships" r:embed="rId11"/>
              <a:stretch>
                <a:fillRect/>
              </a:stretch>
            </p:blipFill>
            <p:spPr>
              <a:xfrm>
                <a:off x="5418890" y="1199164"/>
                <a:ext cx="343800" cy="31680"/>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2097168" name="Ink 39"/>
              <p14:cNvContentPartPr/>
              <p14:nvPr/>
            </p14:nvContentPartPr>
            <p14:xfrm>
              <a:off x="5253290" y="1160284"/>
              <a:ext cx="1316160" cy="307440"/>
            </p14:xfrm>
          </p:contentPart>
        </mc:Choice>
        <mc:Fallback xmlns="">
          <p:pic>
            <p:nvPicPr>
              <p:cNvPr id="2097168" name="Ink 39"/>
              <p:cNvPicPr>
                <a:picLocks/>
              </p:cNvPicPr>
              <p:nvPr/>
            </p:nvPicPr>
            <p:blipFill>
              <a:blip xmlns:r="http://schemas.openxmlformats.org/officeDocument/2006/relationships" r:embed="rId13"/>
              <a:stretch>
                <a:fillRect/>
              </a:stretch>
            </p:blipFill>
            <p:spPr>
              <a:xfrm>
                <a:off x="5253290" y="1160284"/>
                <a:ext cx="1316160" cy="307440"/>
              </a:xfrm>
              <a:prstGeom prst="rect"/>
            </p:spPr>
          </p:pic>
        </mc:Fallback>
      </mc:AlternateContent>
      <mc:AlternateContent xmlns:mc="http://schemas.openxmlformats.org/markup-compatibility/2006" xmlns:p14="http://schemas.microsoft.com/office/powerpoint/2010/main">
        <mc:Choice Requires="p14">
          <p:contentPart p14:bwMode="auto" r:id="rId14">
            <p14:nvContentPartPr>
              <p14:cNvPr id="2097169" name="Ink 41"/>
              <p14:cNvContentPartPr/>
              <p14:nvPr/>
            </p14:nvContentPartPr>
            <p14:xfrm>
              <a:off x="5353980" y="1156680"/>
              <a:ext cx="663840" cy="186840"/>
            </p14:xfrm>
          </p:contentPart>
        </mc:Choice>
        <mc:Fallback xmlns="">
          <p:pic>
            <p:nvPicPr>
              <p:cNvPr id="2097169" name="Ink 41"/>
              <p:cNvPicPr>
                <a:picLocks/>
              </p:cNvPicPr>
              <p:nvPr/>
            </p:nvPicPr>
            <p:blipFill>
              <a:blip xmlns:r="http://schemas.openxmlformats.org/officeDocument/2006/relationships" r:embed="rId15"/>
              <a:stretch>
                <a:fillRect/>
              </a:stretch>
            </p:blipFill>
            <p:spPr>
              <a:xfrm>
                <a:off x="5353980" y="1156680"/>
                <a:ext cx="663840" cy="186840"/>
              </a:xfrm>
              <a:prstGeom prst="rect"/>
            </p:spPr>
          </p:pic>
        </mc:Fallback>
      </mc:AlternateContent>
      <p:grpSp>
        <p:nvGrpSpPr>
          <p:cNvPr id="66" name="Group 44"/>
          <p:cNvGrpSpPr/>
          <p:nvPr/>
        </p:nvGrpSpPr>
        <p:grpSpPr>
          <a:xfrm>
            <a:off x="5515370" y="1118520"/>
            <a:ext cx="1091050" cy="199440"/>
            <a:chOff x="5515370" y="1118520"/>
            <a:chExt cx="1091050" cy="199440"/>
          </a:xfrm>
        </p:grpSpPr>
        <mc:AlternateContent xmlns:mc="http://schemas.openxmlformats.org/markup-compatibility/2006" xmlns:p14="http://schemas.microsoft.com/office/powerpoint/2010/main">
          <mc:Choice Requires="p14">
            <p:contentPart p14:bwMode="auto" r:id="rId16">
              <p14:nvContentPartPr>
                <p14:cNvPr id="2097170" name="Ink 18"/>
                <p14:cNvContentPartPr/>
                <p14:nvPr/>
              </p14:nvContentPartPr>
              <p14:xfrm>
                <a:off x="5515370" y="1189444"/>
                <a:ext cx="360" cy="360"/>
              </p14:xfrm>
            </p:contentPart>
          </mc:Choice>
          <mc:Fallback xmlns="">
            <p:pic>
              <p:nvPicPr>
                <p:cNvPr id="2097170" name="Ink 18"/>
                <p:cNvPicPr>
                  <a:picLocks/>
                </p:cNvPicPr>
                <p:nvPr/>
              </p:nvPicPr>
              <p:blipFill>
                <a:blip xmlns:r="http://schemas.openxmlformats.org/officeDocument/2006/relationships" r:embed="rId5"/>
                <a:stretch>
                  <a:fillRect/>
                </a:stretch>
              </p:blipFill>
              <p:spPr>
                <a:xfrm>
                  <a:off x="5515370" y="1189444"/>
                  <a:ext cx="360" cy="360"/>
                </a:xfrm>
                <a:prstGeom prst="rect"/>
              </p:spPr>
            </p:pic>
          </mc:Fallback>
        </mc:AlternateContent>
        <mc:AlternateContent xmlns:mc="http://schemas.openxmlformats.org/markup-compatibility/2006" xmlns:p14="http://schemas.microsoft.com/office/powerpoint/2010/main">
          <mc:Choice Requires="p14">
            <p:contentPart p14:bwMode="auto" r:id="rId17">
              <p14:nvContentPartPr>
                <p14:cNvPr id="2097171" name="Ink 19"/>
                <p14:cNvContentPartPr/>
                <p14:nvPr/>
              </p14:nvContentPartPr>
              <p14:xfrm>
                <a:off x="5515370" y="1189444"/>
                <a:ext cx="360" cy="360"/>
              </p14:xfrm>
            </p:contentPart>
          </mc:Choice>
          <mc:Fallback xmlns="">
            <p:pic>
              <p:nvPicPr>
                <p:cNvPr id="2097171" name="Ink 19"/>
                <p:cNvPicPr>
                  <a:picLocks/>
                </p:cNvPicPr>
                <p:nvPr/>
              </p:nvPicPr>
              <p:blipFill>
                <a:blip xmlns:r="http://schemas.openxmlformats.org/officeDocument/2006/relationships" r:embed="rId5"/>
                <a:stretch>
                  <a:fillRect/>
                </a:stretch>
              </p:blipFill>
              <p:spPr>
                <a:xfrm>
                  <a:off x="5515370" y="1189444"/>
                  <a:ext cx="360" cy="360"/>
                </a:xfrm>
                <a:prstGeom prst="rect"/>
              </p:spPr>
            </p:pic>
          </mc:Fallback>
        </mc:AlternateContent>
        <mc:AlternateContent xmlns:mc="http://schemas.openxmlformats.org/markup-compatibility/2006" xmlns:p14="http://schemas.microsoft.com/office/powerpoint/2010/main">
          <mc:Choice Requires="p14">
            <p:contentPart p14:bwMode="auto" r:id="rId18">
              <p14:nvContentPartPr>
                <p14:cNvPr id="2097172" name="Ink 43"/>
                <p14:cNvContentPartPr/>
                <p14:nvPr/>
              </p14:nvContentPartPr>
              <p14:xfrm>
                <a:off x="5892900" y="1118520"/>
                <a:ext cx="713520" cy="199440"/>
              </p14:xfrm>
            </p:contentPart>
          </mc:Choice>
          <mc:Fallback xmlns="">
            <p:pic>
              <p:nvPicPr>
                <p:cNvPr id="2097172" name="Ink 43"/>
                <p:cNvPicPr>
                  <a:picLocks/>
                </p:cNvPicPr>
                <p:nvPr/>
              </p:nvPicPr>
              <p:blipFill>
                <a:blip xmlns:r="http://schemas.openxmlformats.org/officeDocument/2006/relationships" r:embed="rId19"/>
                <a:stretch>
                  <a:fillRect/>
                </a:stretch>
              </p:blipFill>
              <p:spPr>
                <a:xfrm>
                  <a:off x="5892900" y="1118520"/>
                  <a:ext cx="713520" cy="199440"/>
                </a:xfrm>
                <a:prstGeom prst="rect"/>
              </p:spPr>
            </p:pic>
          </mc:Fallback>
        </mc:AlternateContent>
      </p:grpSp>
      <mc:AlternateContent xmlns:mc="http://schemas.openxmlformats.org/markup-compatibility/2006" xmlns:p14="http://schemas.microsoft.com/office/powerpoint/2010/main">
        <mc:Choice Requires="p14">
          <p:contentPart p14:bwMode="auto" r:id="rId20">
            <p14:nvContentPartPr>
              <p14:cNvPr id="2097173" name="Ink 46"/>
              <p14:cNvContentPartPr/>
              <p14:nvPr/>
            </p14:nvContentPartPr>
            <p14:xfrm>
              <a:off x="-1189020" y="1866600"/>
              <a:ext cx="360" cy="360"/>
            </p14:xfrm>
          </p:contentPart>
        </mc:Choice>
        <mc:Fallback xmlns="">
          <p:pic>
            <p:nvPicPr>
              <p:cNvPr id="2097173" name="Ink 46"/>
              <p:cNvPicPr>
                <a:picLocks/>
              </p:cNvPicPr>
              <p:nvPr/>
            </p:nvPicPr>
            <p:blipFill>
              <a:blip xmlns:r="http://schemas.openxmlformats.org/officeDocument/2006/relationships" r:embed="rId5"/>
              <a:stretch>
                <a:fillRect/>
              </a:stretch>
            </p:blipFill>
            <p:spPr>
              <a:xfrm>
                <a:off x="-1189020" y="1866600"/>
                <a:ext cx="360" cy="360"/>
              </a:xfrm>
              <a:prstGeom prst="rect"/>
            </p:spPr>
          </p:pic>
        </mc:Fallback>
      </mc:AlternateContent>
      <mc:AlternateContent xmlns:mc="http://schemas.openxmlformats.org/markup-compatibility/2006" xmlns:p14="http://schemas.microsoft.com/office/powerpoint/2010/main">
        <mc:Choice Requires="p14">
          <p:contentPart p14:bwMode="auto" r:id="rId21">
            <p14:nvContentPartPr>
              <p14:cNvPr id="2097174" name="Ink 48"/>
              <p14:cNvContentPartPr/>
              <p14:nvPr/>
            </p14:nvContentPartPr>
            <p14:xfrm>
              <a:off x="-510780" y="1706760"/>
              <a:ext cx="360" cy="360"/>
            </p14:xfrm>
          </p:contentPart>
        </mc:Choice>
        <mc:Fallback xmlns="">
          <p:pic>
            <p:nvPicPr>
              <p:cNvPr id="2097174" name="Ink 48"/>
              <p:cNvPicPr>
                <a:picLocks/>
              </p:cNvPicPr>
              <p:nvPr/>
            </p:nvPicPr>
            <p:blipFill>
              <a:blip xmlns:r="http://schemas.openxmlformats.org/officeDocument/2006/relationships" r:embed="rId5"/>
              <a:stretch>
                <a:fillRect/>
              </a:stretch>
            </p:blipFill>
            <p:spPr>
              <a:xfrm>
                <a:off x="-510780" y="1706760"/>
                <a:ext cx="360" cy="360"/>
              </a:xfrm>
              <a:prstGeom prst="rect"/>
            </p:spPr>
          </p:pic>
        </mc:Fallback>
      </mc:AlternateContent>
      <p:pic>
        <p:nvPicPr>
          <p:cNvPr id="2097175" name="Picture 4"/>
          <p:cNvPicPr>
            <a:picLocks noChangeAspect="1"/>
          </p:cNvPicPr>
          <p:nvPr/>
        </p:nvPicPr>
        <p:blipFill>
          <a:blip r:embed="rId22"/>
          <a:stretch>
            <a:fillRect/>
          </a:stretch>
        </p:blipFill>
        <p:spPr>
          <a:xfrm>
            <a:off x="5892900" y="847554"/>
            <a:ext cx="2521424" cy="457237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8" name="TextBox 1"/>
          <p:cNvSpPr txBox="1">
            <a:spLocks noChangeArrowheads="1"/>
          </p:cNvSpPr>
          <p:nvPr/>
        </p:nvSpPr>
        <p:spPr bwMode="auto">
          <a:xfrm>
            <a:off x="0" y="76200"/>
            <a:ext cx="9109075" cy="584200"/>
          </a:xfrm>
          <a:prstGeom prst="rect">
            <a:avLst/>
          </a:prstGeom>
          <a:noFill/>
          <a:ln>
            <a:noFill/>
          </a:ln>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3200" b="1"/>
              <a:t>       Advantages</a:t>
            </a:r>
          </a:p>
        </p:txBody>
      </p:sp>
      <p:sp>
        <p:nvSpPr>
          <p:cNvPr id="1048679" name="Date Placeholder 1"/>
          <p:cNvSpPr>
            <a:spLocks noGrp="1"/>
          </p:cNvSpPr>
          <p:nvPr>
            <p:ph type="dt" sz="quarter" idx="10"/>
          </p:nvPr>
        </p:nvSpPr>
        <p:spPr>
          <a:xfrm>
            <a:off x="0" y="6400800"/>
            <a:ext cx="1905000" cy="457200"/>
          </a:xfrm>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buFontTx/>
              <a:buNone/>
            </a:pPr>
            <a:r>
              <a:rPr lang="en-US" altLang="en-US" sz="1400" dirty="0"/>
              <a:t>23/01/2021</a:t>
            </a:r>
          </a:p>
        </p:txBody>
      </p:sp>
      <p:sp>
        <p:nvSpPr>
          <p:cNvPr id="1048680" name="Slide Number Placeholder 4"/>
          <p:cNvSpPr>
            <a:spLocks noGrp="1"/>
          </p:cNvSpPr>
          <p:nvPr>
            <p:ph type="sldNum" sz="quarter" idx="12"/>
          </p:nvPr>
        </p:nvSpPr>
        <p:spPr>
          <a:xfrm>
            <a:off x="7204075" y="6400800"/>
            <a:ext cx="1905000" cy="457200"/>
          </a:xfrm>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buFontTx/>
              <a:buNone/>
            </a:pPr>
            <a:fld id="{487F70D0-3A06-46CC-85B4-863203B8933F}" type="slidenum">
              <a:rPr lang="en-US" altLang="en-US" sz="1400"/>
              <a:pPr>
                <a:buFontTx/>
                <a:buNone/>
              </a:pPr>
              <a:t>18</a:t>
            </a:fld>
            <a:endParaRPr lang="en-US" altLang="en-US" sz="1400"/>
          </a:p>
        </p:txBody>
      </p:sp>
      <p:sp>
        <p:nvSpPr>
          <p:cNvPr id="1048681" name="TextBox 4"/>
          <p:cNvSpPr txBox="1"/>
          <p:nvPr/>
        </p:nvSpPr>
        <p:spPr>
          <a:xfrm>
            <a:off x="535753" y="836712"/>
            <a:ext cx="8072494" cy="3600986"/>
          </a:xfrm>
          <a:prstGeom prst="rect">
            <a:avLst/>
          </a:prstGeom>
          <a:noFill/>
        </p:spPr>
        <p:txBody>
          <a:bodyPr wrap="square" rtlCol="0">
            <a:spAutoFit/>
          </a:bodyPr>
          <a:lstStyle/>
          <a:p>
            <a:pPr algn="just">
              <a:lnSpc>
                <a:spcPct val="150000"/>
              </a:lnSpc>
              <a:spcBef>
                <a:spcPts val="0"/>
              </a:spcBef>
              <a:spcAft>
                <a:spcPts val="0"/>
              </a:spcAft>
            </a:pPr>
            <a:r>
              <a:rPr lang="en-US" sz="2000" b="1" dirty="0">
                <a:solidFill>
                  <a:srgbClr val="000000"/>
                </a:solidFill>
                <a:cs typeface="Times New Roman" panose="02020603050405020304" pitchFamily="18" charset="0"/>
              </a:rPr>
              <a:t>Advantages:</a:t>
            </a:r>
          </a:p>
          <a:p>
            <a:pPr marL="342900" indent="-342900" algn="just">
              <a:spcBef>
                <a:spcPts val="0"/>
              </a:spcBef>
              <a:spcAft>
                <a:spcPts val="0"/>
              </a:spcAft>
              <a:buFont typeface="Arial" panose="020B0604020202020204" pitchFamily="34" charset="0"/>
              <a:buChar char="•"/>
            </a:pPr>
            <a:r>
              <a:rPr lang="en-US" sz="1800" dirty="0">
                <a:solidFill>
                  <a:srgbClr val="000000"/>
                </a:solidFill>
                <a:cs typeface="Times New Roman" panose="02020603050405020304" pitchFamily="18" charset="0"/>
              </a:rPr>
              <a:t>Can be used for the safety of women to easily track a woman’s location with the help of coordinates sent.</a:t>
            </a:r>
          </a:p>
          <a:p>
            <a:pPr marL="342900" indent="-342900" algn="just">
              <a:spcBef>
                <a:spcPts val="0"/>
              </a:spcBef>
              <a:spcAft>
                <a:spcPts val="0"/>
              </a:spcAft>
              <a:buFont typeface="Arial" panose="020B0604020202020204" pitchFamily="34" charset="0"/>
              <a:buChar char="•"/>
            </a:pPr>
            <a:r>
              <a:rPr lang="en-US" sz="1800" dirty="0">
                <a:solidFill>
                  <a:srgbClr val="000000"/>
                </a:solidFill>
                <a:cs typeface="Times New Roman" panose="02020603050405020304" pitchFamily="18" charset="0"/>
              </a:rPr>
              <a:t>Can be used for the safety of children, elderly aged people.</a:t>
            </a:r>
          </a:p>
          <a:p>
            <a:pPr marL="342900" indent="-342900" algn="just">
              <a:spcBef>
                <a:spcPts val="0"/>
              </a:spcBef>
              <a:spcAft>
                <a:spcPts val="0"/>
              </a:spcAft>
              <a:buFont typeface="Arial" panose="020B0604020202020204" pitchFamily="34" charset="0"/>
              <a:buChar char="•"/>
            </a:pPr>
            <a:r>
              <a:rPr lang="en-US" sz="1800" dirty="0">
                <a:solidFill>
                  <a:srgbClr val="000000"/>
                </a:solidFill>
                <a:cs typeface="Times New Roman" panose="02020603050405020304" pitchFamily="18" charset="0"/>
              </a:rPr>
              <a:t>Can be used for the safety of physically challenged people.  </a:t>
            </a:r>
          </a:p>
          <a:p>
            <a:pPr marL="342900" indent="-342900" algn="just">
              <a:spcBef>
                <a:spcPts val="0"/>
              </a:spcBef>
              <a:spcAft>
                <a:spcPts val="0"/>
              </a:spcAft>
              <a:buFont typeface="Arial" panose="020B0604020202020204" pitchFamily="34" charset="0"/>
              <a:buChar char="•"/>
            </a:pPr>
            <a:r>
              <a:rPr lang="en-US" sz="1800" dirty="0">
                <a:solidFill>
                  <a:srgbClr val="000000"/>
                </a:solidFill>
                <a:cs typeface="Times New Roman" panose="02020603050405020304" pitchFamily="18" charset="0"/>
              </a:rPr>
              <a:t>Useful in  Security applications.</a:t>
            </a:r>
          </a:p>
          <a:p>
            <a:pPr marL="342900" indent="-342900" algn="just">
              <a:spcBef>
                <a:spcPts val="0"/>
              </a:spcBef>
              <a:spcAft>
                <a:spcPts val="0"/>
              </a:spcAft>
              <a:buFont typeface="Arial" panose="020B0604020202020204" pitchFamily="34" charset="0"/>
              <a:buChar char="•"/>
            </a:pPr>
            <a:r>
              <a:rPr lang="en-US" sz="1800" dirty="0">
                <a:solidFill>
                  <a:srgbClr val="000000"/>
                </a:solidFill>
                <a:cs typeface="Times New Roman" panose="02020603050405020304" pitchFamily="18" charset="0"/>
              </a:rPr>
              <a:t>Since it is using online platform we can update the contact very frequently need not change the actual code of the project.</a:t>
            </a:r>
          </a:p>
          <a:p>
            <a:pPr marL="342900" indent="-342900" algn="just">
              <a:spcBef>
                <a:spcPts val="0"/>
              </a:spcBef>
              <a:spcAft>
                <a:spcPts val="0"/>
              </a:spcAft>
              <a:buFont typeface="Arial" panose="020B0604020202020204" pitchFamily="34" charset="0"/>
              <a:buChar char="•"/>
            </a:pPr>
            <a:r>
              <a:rPr lang="en-US" sz="1800" dirty="0">
                <a:solidFill>
                  <a:srgbClr val="000000"/>
                </a:solidFill>
                <a:cs typeface="Times New Roman" panose="02020603050405020304" pitchFamily="18" charset="0"/>
              </a:rPr>
              <a:t>Can be used as a legal evidence of crime with exact location information for prosecution.</a:t>
            </a:r>
          </a:p>
          <a:p>
            <a:pPr marL="342900" indent="-342900" algn="just">
              <a:spcBef>
                <a:spcPts val="0"/>
              </a:spcBef>
              <a:spcAft>
                <a:spcPts val="0"/>
              </a:spcAft>
              <a:buFont typeface="Arial" panose="020B0604020202020204" pitchFamily="34" charset="0"/>
              <a:buChar char="•"/>
            </a:pPr>
            <a:r>
              <a:rPr lang="en-US" sz="1800" dirty="0">
                <a:solidFill>
                  <a:srgbClr val="000000"/>
                </a:solidFill>
                <a:cs typeface="Times New Roman" panose="02020603050405020304" pitchFamily="18" charset="0"/>
              </a:rPr>
              <a:t>Affordable for everyone.</a:t>
            </a:r>
          </a:p>
          <a:p>
            <a:endParaRPr lang="en-IN" sz="1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2" name="TextBox 1"/>
          <p:cNvSpPr txBox="1">
            <a:spLocks noChangeArrowheads="1"/>
          </p:cNvSpPr>
          <p:nvPr/>
        </p:nvSpPr>
        <p:spPr bwMode="auto">
          <a:xfrm>
            <a:off x="0" y="76200"/>
            <a:ext cx="9109075" cy="584200"/>
          </a:xfrm>
          <a:prstGeom prst="rect">
            <a:avLst/>
          </a:prstGeom>
          <a:noFill/>
          <a:ln>
            <a:noFill/>
          </a:ln>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3200" b="1"/>
              <a:t>       Conclusion &amp; Future Scope</a:t>
            </a:r>
          </a:p>
        </p:txBody>
      </p:sp>
      <p:sp>
        <p:nvSpPr>
          <p:cNvPr id="1048683" name="Date Placeholder 1"/>
          <p:cNvSpPr>
            <a:spLocks noGrp="1"/>
          </p:cNvSpPr>
          <p:nvPr>
            <p:ph type="dt" sz="quarter" idx="10"/>
          </p:nvPr>
        </p:nvSpPr>
        <p:spPr>
          <a:xfrm>
            <a:off x="0" y="6400800"/>
            <a:ext cx="1905000" cy="457200"/>
          </a:xfrm>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buFontTx/>
              <a:buNone/>
            </a:pPr>
            <a:r>
              <a:rPr lang="en-US" altLang="en-US" sz="1400" dirty="0"/>
              <a:t>23/01/2021</a:t>
            </a:r>
          </a:p>
        </p:txBody>
      </p:sp>
      <p:sp>
        <p:nvSpPr>
          <p:cNvPr id="1048684" name="Slide Number Placeholder 4"/>
          <p:cNvSpPr>
            <a:spLocks noGrp="1"/>
          </p:cNvSpPr>
          <p:nvPr>
            <p:ph type="sldNum" sz="quarter" idx="12"/>
          </p:nvPr>
        </p:nvSpPr>
        <p:spPr>
          <a:xfrm>
            <a:off x="7204075" y="6400800"/>
            <a:ext cx="1905000" cy="457200"/>
          </a:xfrm>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buFontTx/>
              <a:buNone/>
            </a:pPr>
            <a:fld id="{68D13A1C-2490-4AC9-BA2E-1228CE2755A6}" type="slidenum">
              <a:rPr lang="en-US" altLang="en-US" sz="1400"/>
              <a:pPr>
                <a:buFontTx/>
                <a:buNone/>
              </a:pPr>
              <a:t>19</a:t>
            </a:fld>
            <a:endParaRPr lang="en-US" altLang="en-US" sz="1400"/>
          </a:p>
        </p:txBody>
      </p:sp>
      <p:sp>
        <p:nvSpPr>
          <p:cNvPr id="1048685" name="TextBox 1"/>
          <p:cNvSpPr txBox="1">
            <a:spLocks noChangeArrowheads="1"/>
          </p:cNvSpPr>
          <p:nvPr/>
        </p:nvSpPr>
        <p:spPr bwMode="auto">
          <a:xfrm>
            <a:off x="450081" y="764704"/>
            <a:ext cx="8208912" cy="4130041"/>
          </a:xfrm>
          <a:prstGeom prst="rect">
            <a:avLst/>
          </a:prstGeom>
          <a:noFill/>
          <a:ln>
            <a:noFill/>
          </a:ln>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3200" b="1" dirty="0"/>
              <a:t>  </a:t>
            </a:r>
            <a:r>
              <a:rPr lang="en-US" altLang="en-US" b="1" dirty="0"/>
              <a:t>Conclusion:</a:t>
            </a:r>
          </a:p>
          <a:p>
            <a:pPr marL="285750" indent="-285750" algn="just"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The proposed design will help women to deal with the critical issues faced by them and therefore it will also help to reduce the crime rates against women .</a:t>
            </a:r>
          </a:p>
          <a:p>
            <a:pPr marL="285750" indent="-285750" algn="just"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By sending location it is easier to help a needy woman.</a:t>
            </a:r>
          </a:p>
          <a:p>
            <a:pPr marL="285750" indent="-285750" algn="just"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All the applications and devices that are built using new technologies may be difficult to operate for women in rural areas.</a:t>
            </a:r>
          </a:p>
          <a:p>
            <a:pPr marL="285750" indent="-285750" algn="just"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So this system can overcome the fear that scares every woman in the country about her safety and security.</a:t>
            </a:r>
          </a:p>
          <a:p>
            <a:pPr algn="just" rtl="0" fontAlgn="base">
              <a:spcBef>
                <a:spcPts val="0"/>
              </a:spcBef>
              <a:spcAft>
                <a:spcPts val="0"/>
              </a:spcAft>
            </a:pPr>
            <a:endParaRPr lang="en-US" sz="1800" b="0" i="0" u="none" strike="noStrike" dirty="0">
              <a:solidFill>
                <a:srgbClr val="000000"/>
              </a:solidFill>
              <a:effectLst/>
              <a:latin typeface="Times New Roman" panose="02020603050405020304" pitchFamily="18" charset="0"/>
            </a:endParaRPr>
          </a:p>
          <a:p>
            <a:pPr algn="just" rtl="0" fontAlgn="base">
              <a:spcBef>
                <a:spcPts val="0"/>
              </a:spcBef>
              <a:spcAft>
                <a:spcPts val="0"/>
              </a:spcAft>
            </a:pPr>
            <a:r>
              <a:rPr lang="en-US" sz="1800" b="0" i="0" u="none" strike="noStrike" dirty="0">
                <a:solidFill>
                  <a:srgbClr val="000000"/>
                </a:solidFill>
                <a:effectLst/>
                <a:latin typeface="Times New Roman" panose="02020603050405020304" pitchFamily="18" charset="0"/>
              </a:rPr>
              <a:t>    </a:t>
            </a:r>
            <a:r>
              <a:rPr lang="en-US" b="1" i="0" u="none" strike="noStrike" dirty="0">
                <a:solidFill>
                  <a:srgbClr val="000000"/>
                </a:solidFill>
                <a:effectLst/>
                <a:latin typeface="Times New Roman" panose="02020603050405020304" pitchFamily="18" charset="0"/>
              </a:rPr>
              <a:t>Future Scope:</a:t>
            </a:r>
          </a:p>
          <a:p>
            <a:pPr marL="285750" indent="-285750" algn="just"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Voice detector can be added to give the voice command which can be priorly </a:t>
            </a:r>
            <a:r>
              <a:rPr lang="en-US" sz="1800" b="0" i="0" u="none" strike="noStrike" dirty="0" err="1">
                <a:solidFill>
                  <a:srgbClr val="000000"/>
                </a:solidFill>
                <a:effectLst/>
                <a:latin typeface="Times New Roman" panose="02020603050405020304" pitchFamily="18" charset="0"/>
              </a:rPr>
              <a:t>feeded</a:t>
            </a:r>
            <a:r>
              <a:rPr lang="en-US" sz="1800" b="0" i="0" u="none" strike="noStrike" dirty="0">
                <a:solidFill>
                  <a:srgbClr val="000000"/>
                </a:solidFill>
                <a:effectLst/>
                <a:latin typeface="Times New Roman" panose="02020603050405020304" pitchFamily="18" charset="0"/>
              </a:rPr>
              <a:t> in </a:t>
            </a:r>
            <a:r>
              <a:rPr lang="en-US" sz="1800" dirty="0" err="1">
                <a:solidFill>
                  <a:srgbClr val="000000"/>
                </a:solidFill>
              </a:rPr>
              <a:t>NodeMCU</a:t>
            </a:r>
            <a:r>
              <a:rPr lang="en-US" sz="1800" b="0" i="0" u="none" strike="noStrike" dirty="0">
                <a:solidFill>
                  <a:srgbClr val="000000"/>
                </a:solidFill>
                <a:effectLst/>
                <a:latin typeface="Times New Roman" panose="02020603050405020304" pitchFamily="18" charset="0"/>
              </a:rPr>
              <a:t> to indicate emergency /danger.</a:t>
            </a:r>
          </a:p>
          <a:p>
            <a:pPr marL="285750" indent="-285750" algn="just" rtl="0" fontAlgn="base">
              <a:spcBef>
                <a:spcPts val="0"/>
              </a:spcBef>
              <a:spcAft>
                <a:spcPts val="0"/>
              </a:spcAft>
              <a:buFont typeface="Arial" panose="020B0604020202020204" pitchFamily="34" charset="0"/>
              <a:buChar char="•"/>
            </a:pPr>
            <a:r>
              <a:rPr lang="en-US" sz="1800" dirty="0">
                <a:solidFill>
                  <a:srgbClr val="000000"/>
                </a:solidFill>
              </a:rPr>
              <a:t>To send the alert message to the persons near to the emergency location.</a:t>
            </a:r>
          </a:p>
          <a:p>
            <a:pPr marL="285750" indent="-285750" algn="just" rtl="0" fontAlgn="base">
              <a:spcBef>
                <a:spcPts val="0"/>
              </a:spcBef>
              <a:spcAft>
                <a:spcPts val="0"/>
              </a:spcAft>
              <a:buFont typeface="Arial" panose="020B0604020202020204" pitchFamily="34" charset="0"/>
              <a:buChar char="•"/>
            </a:pPr>
            <a:r>
              <a:rPr lang="en-US" sz="1800" dirty="0">
                <a:solidFill>
                  <a:srgbClr val="000000"/>
                </a:solidFill>
              </a:rPr>
              <a:t>Implement some kind of tools for </a:t>
            </a:r>
            <a:r>
              <a:rPr lang="en-US" sz="1800" dirty="0" err="1">
                <a:solidFill>
                  <a:srgbClr val="000000"/>
                </a:solidFill>
              </a:rPr>
              <a:t>defence</a:t>
            </a:r>
            <a:r>
              <a:rPr lang="en-US" sz="1800" dirty="0">
                <a:solidFill>
                  <a:srgbClr val="000000"/>
                </a:solidFill>
              </a:rPr>
              <a:t> like Stun gun.</a:t>
            </a:r>
            <a:endParaRPr lang="en-US" sz="1800" b="0" i="0" u="none" strike="noStrike" dirty="0">
              <a:solidFill>
                <a:srgbClr val="000000"/>
              </a:solidFill>
              <a:effectLst/>
              <a:latin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5" name="TextBox 1"/>
          <p:cNvSpPr txBox="1">
            <a:spLocks noChangeArrowheads="1"/>
          </p:cNvSpPr>
          <p:nvPr/>
        </p:nvSpPr>
        <p:spPr bwMode="auto">
          <a:xfrm>
            <a:off x="0" y="76200"/>
            <a:ext cx="9109075" cy="584200"/>
          </a:xfrm>
          <a:prstGeom prst="rect">
            <a:avLst/>
          </a:prstGeom>
          <a:noFill/>
          <a:ln>
            <a:noFill/>
          </a:ln>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3200" b="1"/>
              <a:t>Contents</a:t>
            </a:r>
            <a:endParaRPr lang="en-IN" altLang="en-US" sz="3200" b="1"/>
          </a:p>
        </p:txBody>
      </p:sp>
      <p:sp>
        <p:nvSpPr>
          <p:cNvPr id="1048606" name="Rectangle 2"/>
          <p:cNvSpPr>
            <a:spLocks noChangeArrowheads="1"/>
          </p:cNvSpPr>
          <p:nvPr/>
        </p:nvSpPr>
        <p:spPr bwMode="auto">
          <a:xfrm>
            <a:off x="304800" y="716280"/>
            <a:ext cx="8534400" cy="5425440"/>
          </a:xfrm>
          <a:prstGeom prst="rect">
            <a:avLst/>
          </a:prstGeom>
          <a:noFill/>
          <a:ln>
            <a:noFill/>
          </a:ln>
        </p:spPr>
        <p:txBody>
          <a:bodyPr>
            <a:spAutoFit/>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buFont typeface="Courier New" panose="02070309020205020404" pitchFamily="49" charset="0"/>
              <a:buChar char="o"/>
            </a:pPr>
            <a:r>
              <a:rPr lang="en-US" altLang="en-US" dirty="0">
                <a:cs typeface="Times New Roman" panose="02020603050405020304" pitchFamily="18" charset="0"/>
              </a:rPr>
              <a:t>Introduction </a:t>
            </a:r>
          </a:p>
          <a:p>
            <a:pPr>
              <a:buFont typeface="Courier New" panose="02070309020205020404" pitchFamily="49" charset="0"/>
              <a:buChar char="o"/>
            </a:pPr>
            <a:r>
              <a:rPr lang="en-US" altLang="en-US" dirty="0">
                <a:cs typeface="Times New Roman" panose="02020603050405020304" pitchFamily="18" charset="0"/>
              </a:rPr>
              <a:t>Literature Review </a:t>
            </a:r>
          </a:p>
          <a:p>
            <a:pPr>
              <a:buFont typeface="Courier New" panose="02070309020205020404" pitchFamily="49" charset="0"/>
              <a:buChar char="o"/>
            </a:pPr>
            <a:r>
              <a:rPr lang="en-US" altLang="en-US" dirty="0">
                <a:cs typeface="Times New Roman" panose="02020603050405020304" pitchFamily="18" charset="0"/>
              </a:rPr>
              <a:t>Existing System</a:t>
            </a:r>
          </a:p>
          <a:p>
            <a:pPr>
              <a:buFont typeface="Courier New" panose="02070309020205020404" pitchFamily="49" charset="0"/>
              <a:buChar char="o"/>
            </a:pPr>
            <a:r>
              <a:rPr lang="en-US" altLang="en-US" dirty="0">
                <a:cs typeface="Times New Roman" panose="02020603050405020304" pitchFamily="18" charset="0"/>
              </a:rPr>
              <a:t>Problem Statement &amp; Objectives </a:t>
            </a:r>
          </a:p>
          <a:p>
            <a:pPr>
              <a:buFont typeface="Courier New" panose="02070309020205020404" pitchFamily="49" charset="0"/>
              <a:buChar char="o"/>
            </a:pPr>
            <a:r>
              <a:rPr lang="en-US" altLang="en-US" dirty="0">
                <a:cs typeface="Times New Roman" panose="02020603050405020304" pitchFamily="18" charset="0"/>
              </a:rPr>
              <a:t>Proposed System</a:t>
            </a:r>
          </a:p>
          <a:p>
            <a:pPr>
              <a:buFont typeface="Courier New" panose="02070309020205020404" pitchFamily="49" charset="0"/>
              <a:buChar char="o"/>
            </a:pPr>
            <a:r>
              <a:rPr lang="en-US" altLang="en-US" dirty="0">
                <a:cs typeface="Times New Roman" panose="02020603050405020304" pitchFamily="18" charset="0"/>
              </a:rPr>
              <a:t>Block Diagram </a:t>
            </a:r>
          </a:p>
          <a:p>
            <a:pPr>
              <a:buFont typeface="Courier New" panose="02070309020205020404" pitchFamily="49" charset="0"/>
              <a:buChar char="o"/>
            </a:pPr>
            <a:r>
              <a:rPr lang="en-US" altLang="en-US" dirty="0">
                <a:cs typeface="Times New Roman" panose="02020603050405020304" pitchFamily="18" charset="0"/>
              </a:rPr>
              <a:t>Hardware &amp; Software Specification</a:t>
            </a:r>
          </a:p>
          <a:p>
            <a:pPr>
              <a:buFont typeface="Courier New" panose="02070309020205020404" pitchFamily="49" charset="0"/>
              <a:buChar char="o"/>
            </a:pPr>
            <a:r>
              <a:rPr lang="en-US" altLang="en-US" dirty="0">
                <a:cs typeface="Times New Roman" panose="02020603050405020304" pitchFamily="18" charset="0"/>
              </a:rPr>
              <a:t>Circuit Diagram &amp; Working</a:t>
            </a:r>
          </a:p>
          <a:p>
            <a:pPr>
              <a:buFont typeface="Courier New" panose="02070309020205020404" pitchFamily="49" charset="0"/>
              <a:buChar char="o"/>
            </a:pPr>
            <a:r>
              <a:rPr lang="en-US" altLang="en-US" dirty="0">
                <a:cs typeface="Times New Roman" panose="02020603050405020304" pitchFamily="18" charset="0"/>
              </a:rPr>
              <a:t>Flow Chart</a:t>
            </a:r>
          </a:p>
          <a:p>
            <a:pPr>
              <a:buFont typeface="Courier New" panose="02070309020205020404" pitchFamily="49" charset="0"/>
              <a:buChar char="o"/>
            </a:pPr>
            <a:r>
              <a:rPr lang="en-US" altLang="en-US" dirty="0">
                <a:cs typeface="Times New Roman" panose="02020603050405020304" pitchFamily="18" charset="0"/>
              </a:rPr>
              <a:t>Results &amp; Discussion</a:t>
            </a:r>
          </a:p>
          <a:p>
            <a:pPr>
              <a:buFont typeface="Courier New" panose="02070309020205020404" pitchFamily="49" charset="0"/>
              <a:buChar char="o"/>
            </a:pPr>
            <a:r>
              <a:rPr lang="en-US" altLang="en-US" dirty="0">
                <a:cs typeface="Times New Roman" panose="02020603050405020304" pitchFamily="18" charset="0"/>
              </a:rPr>
              <a:t>Advantages</a:t>
            </a:r>
          </a:p>
          <a:p>
            <a:pPr>
              <a:buFont typeface="Courier New" panose="02070309020205020404" pitchFamily="49" charset="0"/>
              <a:buChar char="o"/>
            </a:pPr>
            <a:r>
              <a:rPr lang="en-US" altLang="en-US" dirty="0">
                <a:cs typeface="Times New Roman" panose="02020603050405020304" pitchFamily="18" charset="0"/>
              </a:rPr>
              <a:t>Conclusion &amp; Future Scope</a:t>
            </a:r>
          </a:p>
          <a:p>
            <a:pPr>
              <a:buFont typeface="Courier New" panose="02070309020205020404" pitchFamily="49" charset="0"/>
              <a:buChar char="o"/>
            </a:pPr>
            <a:r>
              <a:rPr lang="en-US" altLang="en-US" dirty="0">
                <a:cs typeface="Times New Roman" panose="02020603050405020304" pitchFamily="18" charset="0"/>
              </a:rPr>
              <a:t>References</a:t>
            </a:r>
          </a:p>
          <a:p>
            <a:pPr>
              <a:buFont typeface="Courier New" panose="02070309020205020404" pitchFamily="49" charset="0"/>
              <a:buChar char="o"/>
            </a:pPr>
            <a:r>
              <a:rPr lang="en-US" altLang="en-US" dirty="0">
                <a:cs typeface="Times New Roman" panose="02020603050405020304" pitchFamily="18" charset="0"/>
              </a:rPr>
              <a:t>Progress Work  </a:t>
            </a:r>
          </a:p>
          <a:p>
            <a:pPr>
              <a:buFont typeface="Courier New" panose="02070309020205020404" pitchFamily="49" charset="0"/>
              <a:buChar char="o"/>
            </a:pPr>
            <a:r>
              <a:rPr lang="en-US" altLang="en-US" dirty="0">
                <a:cs typeface="Times New Roman" panose="02020603050405020304" pitchFamily="18" charset="0"/>
              </a:rPr>
              <a:t>Milestones/Schedule </a:t>
            </a:r>
          </a:p>
        </p:txBody>
      </p:sp>
      <p:sp>
        <p:nvSpPr>
          <p:cNvPr id="1048607" name="Date Placeholder 1"/>
          <p:cNvSpPr>
            <a:spLocks noGrp="1"/>
          </p:cNvSpPr>
          <p:nvPr>
            <p:ph type="dt" sz="quarter" idx="10"/>
          </p:nvPr>
        </p:nvSpPr>
        <p:spPr>
          <a:xfrm>
            <a:off x="0" y="6400800"/>
            <a:ext cx="1905000" cy="457200"/>
          </a:xfrm>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buFontTx/>
              <a:buNone/>
            </a:pPr>
            <a:r>
              <a:rPr lang="en-US" altLang="en-US" sz="1400" dirty="0"/>
              <a:t>23/01/2021</a:t>
            </a:r>
          </a:p>
        </p:txBody>
      </p:sp>
      <p:sp>
        <p:nvSpPr>
          <p:cNvPr id="1048608" name="Slide Number Placeholder 4"/>
          <p:cNvSpPr>
            <a:spLocks noGrp="1"/>
          </p:cNvSpPr>
          <p:nvPr>
            <p:ph type="sldNum" sz="quarter" idx="12"/>
          </p:nvPr>
        </p:nvSpPr>
        <p:spPr>
          <a:xfrm>
            <a:off x="7204075" y="6400800"/>
            <a:ext cx="1905000" cy="457200"/>
          </a:xfrm>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buFontTx/>
              <a:buNone/>
            </a:pPr>
            <a:fld id="{5DD1BC33-0141-4F97-BDF3-5D1712D435A7}" type="slidenum">
              <a:rPr lang="en-US" altLang="en-US" sz="1400"/>
              <a:pPr>
                <a:buFontTx/>
                <a:buNone/>
              </a:pPr>
              <a:t>2</a:t>
            </a:fld>
            <a:endParaRPr lang="en-US" altLang="en-US" sz="1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6" name="TextBox 1"/>
          <p:cNvSpPr txBox="1">
            <a:spLocks noChangeArrowheads="1"/>
          </p:cNvSpPr>
          <p:nvPr/>
        </p:nvSpPr>
        <p:spPr bwMode="auto">
          <a:xfrm>
            <a:off x="0" y="101600"/>
            <a:ext cx="9109075" cy="584200"/>
          </a:xfrm>
          <a:prstGeom prst="rect">
            <a:avLst/>
          </a:prstGeom>
          <a:noFill/>
          <a:ln>
            <a:noFill/>
          </a:ln>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3200" b="1"/>
              <a:t>      References</a:t>
            </a:r>
          </a:p>
        </p:txBody>
      </p:sp>
      <p:sp>
        <p:nvSpPr>
          <p:cNvPr id="1048687" name="Date Placeholder 1"/>
          <p:cNvSpPr>
            <a:spLocks noGrp="1"/>
          </p:cNvSpPr>
          <p:nvPr>
            <p:ph type="dt" sz="quarter" idx="10"/>
          </p:nvPr>
        </p:nvSpPr>
        <p:spPr>
          <a:xfrm>
            <a:off x="0" y="6400800"/>
            <a:ext cx="1905000" cy="457200"/>
          </a:xfrm>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buFontTx/>
              <a:buNone/>
            </a:pPr>
            <a:r>
              <a:rPr lang="en-US" altLang="en-US" sz="1400" dirty="0"/>
              <a:t>23/01/2021</a:t>
            </a:r>
          </a:p>
        </p:txBody>
      </p:sp>
      <p:sp>
        <p:nvSpPr>
          <p:cNvPr id="1048688" name="Slide Number Placeholder 4"/>
          <p:cNvSpPr>
            <a:spLocks noGrp="1"/>
          </p:cNvSpPr>
          <p:nvPr>
            <p:ph type="sldNum" sz="quarter" idx="12"/>
          </p:nvPr>
        </p:nvSpPr>
        <p:spPr>
          <a:xfrm>
            <a:off x="7204075" y="6400800"/>
            <a:ext cx="1905000" cy="457200"/>
          </a:xfrm>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buFontTx/>
              <a:buNone/>
            </a:pPr>
            <a:fld id="{6EAAF094-26DA-4E6D-A160-E010C4F2F04E}" type="slidenum">
              <a:rPr lang="en-US" altLang="en-US" sz="1400"/>
              <a:pPr>
                <a:buFontTx/>
                <a:buNone/>
              </a:pPr>
              <a:t>20</a:t>
            </a:fld>
            <a:endParaRPr lang="en-US" altLang="en-US" sz="1400"/>
          </a:p>
        </p:txBody>
      </p:sp>
      <p:sp>
        <p:nvSpPr>
          <p:cNvPr id="1048689" name="TextBox 1"/>
          <p:cNvSpPr txBox="1">
            <a:spLocks noChangeArrowheads="1"/>
          </p:cNvSpPr>
          <p:nvPr/>
        </p:nvSpPr>
        <p:spPr bwMode="auto">
          <a:xfrm>
            <a:off x="6571" y="836712"/>
            <a:ext cx="9109075" cy="5139869"/>
          </a:xfrm>
          <a:prstGeom prst="rect">
            <a:avLst/>
          </a:prstGeom>
          <a:noFill/>
          <a:ln>
            <a:noFill/>
          </a:ln>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lnSpc>
                <a:spcPct val="150000"/>
              </a:lnSpc>
            </a:pPr>
            <a:r>
              <a:rPr lang="en-US" altLang="en-US" sz="1600" b="1" dirty="0"/>
              <a:t> </a:t>
            </a:r>
            <a:r>
              <a:rPr lang="en-IN" sz="1600" b="1" dirty="0">
                <a:solidFill>
                  <a:srgbClr val="000000"/>
                </a:solidFill>
              </a:rPr>
              <a:t>[1] </a:t>
            </a:r>
            <a:r>
              <a:rPr lang="en-IN" sz="1600" dirty="0">
                <a:solidFill>
                  <a:srgbClr val="000000"/>
                </a:solidFill>
              </a:rPr>
              <a:t>Nishant Bhardwaj and Nitish Aggarwal, </a:t>
            </a:r>
            <a:r>
              <a:rPr lang="en-IN" sz="1600" b="1" i="1" dirty="0">
                <a:solidFill>
                  <a:srgbClr val="000000"/>
                </a:solidFill>
              </a:rPr>
              <a:t>“Design and development of ‘SURAKSHA’- a women safety device” </a:t>
            </a:r>
            <a:r>
              <a:rPr lang="en-IN" sz="1600" dirty="0">
                <a:solidFill>
                  <a:srgbClr val="000000"/>
                </a:solidFill>
              </a:rPr>
              <a:t>International Journal of Information &amp; Computation Technology. ISSN 0974-2239 Volume 4, Number 8 (2014), pp. 787-792.</a:t>
            </a:r>
          </a:p>
          <a:p>
            <a:pPr algn="just">
              <a:lnSpc>
                <a:spcPct val="150000"/>
              </a:lnSpc>
            </a:pPr>
            <a:r>
              <a:rPr lang="en-IN" sz="1600" dirty="0">
                <a:solidFill>
                  <a:srgbClr val="000000"/>
                </a:solidFill>
              </a:rPr>
              <a:t>[2] </a:t>
            </a:r>
            <a:r>
              <a:rPr lang="en-IN" sz="1600" dirty="0" err="1">
                <a:solidFill>
                  <a:srgbClr val="000000"/>
                </a:solidFill>
              </a:rPr>
              <a:t>Trupthi</a:t>
            </a:r>
            <a:r>
              <a:rPr lang="en-IN" sz="1600" dirty="0">
                <a:solidFill>
                  <a:srgbClr val="000000"/>
                </a:solidFill>
              </a:rPr>
              <a:t> </a:t>
            </a:r>
            <a:r>
              <a:rPr lang="en-IN" sz="1600" dirty="0" err="1">
                <a:solidFill>
                  <a:srgbClr val="000000"/>
                </a:solidFill>
              </a:rPr>
              <a:t>Rajendrashimpi</a:t>
            </a:r>
            <a:r>
              <a:rPr lang="en-IN" sz="1600" dirty="0">
                <a:solidFill>
                  <a:srgbClr val="000000"/>
                </a:solidFill>
              </a:rPr>
              <a:t>, “</a:t>
            </a:r>
            <a:r>
              <a:rPr lang="en-IN" sz="1600" b="1" i="1" dirty="0">
                <a:solidFill>
                  <a:srgbClr val="000000"/>
                </a:solidFill>
              </a:rPr>
              <a:t>Tracking and security system for women using GPS and GSM” </a:t>
            </a:r>
            <a:r>
              <a:rPr lang="en-IN" sz="1600" dirty="0">
                <a:solidFill>
                  <a:srgbClr val="000000"/>
                </a:solidFill>
              </a:rPr>
              <a:t>International Journal of Information &amp; Computation Technology. Volume: 04 Issue: 07/07/2017.</a:t>
            </a:r>
          </a:p>
          <a:p>
            <a:pPr algn="just">
              <a:lnSpc>
                <a:spcPct val="150000"/>
              </a:lnSpc>
            </a:pPr>
            <a:r>
              <a:rPr lang="en-IN" sz="1600" dirty="0">
                <a:solidFill>
                  <a:srgbClr val="000000"/>
                </a:solidFill>
              </a:rPr>
              <a:t>[3] D G </a:t>
            </a:r>
            <a:r>
              <a:rPr lang="en-IN" sz="1600" dirty="0" err="1">
                <a:solidFill>
                  <a:srgbClr val="000000"/>
                </a:solidFill>
              </a:rPr>
              <a:t>Monisha</a:t>
            </a:r>
            <a:r>
              <a:rPr lang="en-IN" sz="1600" dirty="0">
                <a:solidFill>
                  <a:srgbClr val="000000"/>
                </a:solidFill>
              </a:rPr>
              <a:t>, M </a:t>
            </a:r>
            <a:r>
              <a:rPr lang="en-IN" sz="1600" dirty="0" err="1">
                <a:solidFill>
                  <a:srgbClr val="000000"/>
                </a:solidFill>
              </a:rPr>
              <a:t>Monisha</a:t>
            </a:r>
            <a:r>
              <a:rPr lang="en-IN" sz="1600" dirty="0">
                <a:solidFill>
                  <a:srgbClr val="000000"/>
                </a:solidFill>
              </a:rPr>
              <a:t>, G Pavitra and R Subhashini, “</a:t>
            </a:r>
            <a:r>
              <a:rPr lang="en-IN" sz="1600" b="1" i="1" dirty="0">
                <a:solidFill>
                  <a:srgbClr val="000000"/>
                </a:solidFill>
              </a:rPr>
              <a:t>Women Safety device and Application-FEMME”, </a:t>
            </a:r>
            <a:r>
              <a:rPr lang="en-IN" sz="1600" dirty="0">
                <a:solidFill>
                  <a:srgbClr val="000000"/>
                </a:solidFill>
              </a:rPr>
              <a:t>Indian Journal of Science and Technology. Volume 9(10) March 2016.</a:t>
            </a:r>
          </a:p>
          <a:p>
            <a:pPr algn="just">
              <a:lnSpc>
                <a:spcPct val="150000"/>
              </a:lnSpc>
            </a:pPr>
            <a:r>
              <a:rPr lang="en-IN" sz="1600" dirty="0">
                <a:solidFill>
                  <a:srgbClr val="000000"/>
                </a:solidFill>
              </a:rPr>
              <a:t>[4]</a:t>
            </a:r>
            <a:r>
              <a:rPr lang="en-US" sz="1600" dirty="0"/>
              <a:t> </a:t>
            </a:r>
            <a:r>
              <a:rPr lang="en-US" sz="1600" dirty="0" err="1"/>
              <a:t>Jatti</a:t>
            </a:r>
            <a:r>
              <a:rPr lang="en-US" sz="1600" dirty="0"/>
              <a:t>, Anand, et al., </a:t>
            </a:r>
            <a:r>
              <a:rPr lang="en-US" sz="1600" b="1" dirty="0"/>
              <a:t>"Design and development of an IOT based wearable device for the safety and security of women and girl children,"</a:t>
            </a:r>
            <a:r>
              <a:rPr lang="en-US" sz="1600" dirty="0"/>
              <a:t> 2016 IEEE International Conference on Recent Trends in Electronics, Information &amp; Communication Technology (RTEICT), IEEE, 2016.</a:t>
            </a:r>
          </a:p>
          <a:p>
            <a:pPr algn="just">
              <a:lnSpc>
                <a:spcPct val="150000"/>
              </a:lnSpc>
            </a:pPr>
            <a:r>
              <a:rPr lang="en-US" sz="1600" dirty="0"/>
              <a:t>[5] </a:t>
            </a:r>
            <a:r>
              <a:rPr lang="en-US" sz="1600" dirty="0" err="1"/>
              <a:t>Sarosh</a:t>
            </a:r>
            <a:r>
              <a:rPr lang="en-US" sz="1600" dirty="0"/>
              <a:t>, Muhammad Yasir, et al., "</a:t>
            </a:r>
            <a:r>
              <a:rPr lang="en-US" sz="1600" b="1" dirty="0" err="1"/>
              <a:t>Mehfoozaurat</a:t>
            </a:r>
            <a:r>
              <a:rPr lang="en-US" sz="1600" b="1" dirty="0"/>
              <a:t>: Transforming smart phones into women safety devices against harassment</a:t>
            </a:r>
            <a:r>
              <a:rPr lang="en-US" sz="1600" dirty="0"/>
              <a:t>“, Proceedings of the Eighth International Conference on Information and Communication Technologies and Development, ACM, 2016. </a:t>
            </a:r>
          </a:p>
          <a:p>
            <a:pPr algn="just"/>
            <a:endParaRPr lang="en-US" altLang="en-US" sz="1600" b="1"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0" name="TextBox 1"/>
          <p:cNvSpPr txBox="1">
            <a:spLocks noChangeArrowheads="1"/>
          </p:cNvSpPr>
          <p:nvPr/>
        </p:nvSpPr>
        <p:spPr bwMode="auto">
          <a:xfrm>
            <a:off x="0" y="76200"/>
            <a:ext cx="9109075" cy="584200"/>
          </a:xfrm>
          <a:prstGeom prst="rect">
            <a:avLst/>
          </a:prstGeom>
          <a:noFill/>
          <a:ln>
            <a:noFill/>
          </a:ln>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3200" b="1"/>
              <a:t>     Progress Work  </a:t>
            </a:r>
          </a:p>
        </p:txBody>
      </p:sp>
      <p:sp>
        <p:nvSpPr>
          <p:cNvPr id="1048691" name="Date Placeholder 1"/>
          <p:cNvSpPr>
            <a:spLocks noGrp="1"/>
          </p:cNvSpPr>
          <p:nvPr>
            <p:ph type="dt" sz="quarter" idx="10"/>
          </p:nvPr>
        </p:nvSpPr>
        <p:spPr>
          <a:xfrm>
            <a:off x="0" y="6400800"/>
            <a:ext cx="1905000" cy="457200"/>
          </a:xfrm>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buFontTx/>
              <a:buNone/>
            </a:pPr>
            <a:r>
              <a:rPr lang="en-US" altLang="en-US" sz="1400" dirty="0"/>
              <a:t>23/01/2021</a:t>
            </a:r>
          </a:p>
        </p:txBody>
      </p:sp>
      <p:sp>
        <p:nvSpPr>
          <p:cNvPr id="1048692" name="Slide Number Placeholder 4"/>
          <p:cNvSpPr>
            <a:spLocks noGrp="1"/>
          </p:cNvSpPr>
          <p:nvPr>
            <p:ph type="sldNum" sz="quarter" idx="12"/>
          </p:nvPr>
        </p:nvSpPr>
        <p:spPr>
          <a:xfrm>
            <a:off x="7204075" y="6400800"/>
            <a:ext cx="1905000" cy="457200"/>
          </a:xfrm>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buFontTx/>
              <a:buNone/>
            </a:pPr>
            <a:fld id="{2767ED06-731F-4917-9D53-04A453D92121}" type="slidenum">
              <a:rPr lang="en-US" altLang="en-US" sz="1400"/>
              <a:pPr>
                <a:buFontTx/>
                <a:buNone/>
              </a:pPr>
              <a:t>21</a:t>
            </a:fld>
            <a:endParaRPr lang="en-US" altLang="en-US" sz="1400"/>
          </a:p>
        </p:txBody>
      </p:sp>
      <p:sp>
        <p:nvSpPr>
          <p:cNvPr id="1048693" name="TextBox 1"/>
          <p:cNvSpPr txBox="1"/>
          <p:nvPr/>
        </p:nvSpPr>
        <p:spPr>
          <a:xfrm>
            <a:off x="431540" y="711889"/>
            <a:ext cx="8280920" cy="5444054"/>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IN" sz="1800" b="1" dirty="0"/>
              <a:t>14 Sep: </a:t>
            </a:r>
            <a:r>
              <a:rPr lang="en-US" altLang="en-US" sz="1800" dirty="0"/>
              <a:t>Mini Project topics were suited for consideration.</a:t>
            </a:r>
          </a:p>
          <a:p>
            <a:pPr marL="342900" indent="-342900" algn="just">
              <a:lnSpc>
                <a:spcPct val="150000"/>
              </a:lnSpc>
              <a:buFont typeface="Arial" panose="020B0604020202020204" pitchFamily="34" charset="0"/>
              <a:buChar char="•"/>
            </a:pPr>
            <a:r>
              <a:rPr lang="en-US" sz="1800" b="1" dirty="0"/>
              <a:t>05 Oct: </a:t>
            </a:r>
            <a:r>
              <a:rPr lang="en-US" altLang="en-US" sz="1800" dirty="0"/>
              <a:t>Mini project topic was finalized as </a:t>
            </a:r>
            <a:r>
              <a:rPr lang="en-US" altLang="en-US" sz="1800" b="1" dirty="0">
                <a:cs typeface="Times New Roman" panose="02020603050405020304" pitchFamily="18" charset="0"/>
              </a:rPr>
              <a:t>Emergency alert and tracking device for women safety</a:t>
            </a:r>
            <a:endParaRPr lang="en-US" altLang="en-US" sz="1800" b="1" dirty="0"/>
          </a:p>
          <a:p>
            <a:pPr marL="342900" indent="-342900" algn="just">
              <a:lnSpc>
                <a:spcPct val="150000"/>
              </a:lnSpc>
              <a:buFont typeface="Arial" panose="020B0604020202020204" pitchFamily="34" charset="0"/>
              <a:buChar char="•"/>
            </a:pPr>
            <a:r>
              <a:rPr lang="en-US" altLang="en-US" sz="1800" b="1" dirty="0"/>
              <a:t>10 Oct: </a:t>
            </a:r>
            <a:r>
              <a:rPr lang="en-US" altLang="en-US" sz="1800" dirty="0"/>
              <a:t>Software Installation process was done.</a:t>
            </a:r>
            <a:r>
              <a:rPr lang="en-US" altLang="en-US" sz="1800" b="1" dirty="0"/>
              <a:t> </a:t>
            </a:r>
            <a:endParaRPr lang="en-US" altLang="en-US" sz="1800" dirty="0"/>
          </a:p>
          <a:p>
            <a:pPr marL="342900" indent="-342900" algn="just">
              <a:lnSpc>
                <a:spcPct val="150000"/>
              </a:lnSpc>
              <a:buFont typeface="Arial" panose="020B0604020202020204" pitchFamily="34" charset="0"/>
              <a:buChar char="•"/>
            </a:pPr>
            <a:r>
              <a:rPr lang="en-US" altLang="en-US" sz="1800" b="1" dirty="0"/>
              <a:t>18 Oct: </a:t>
            </a:r>
            <a:r>
              <a:rPr lang="en-US" altLang="en-US" sz="1800" dirty="0"/>
              <a:t>Working on Presentation commenced.</a:t>
            </a:r>
          </a:p>
          <a:p>
            <a:pPr marL="342900" indent="-342900" algn="just">
              <a:lnSpc>
                <a:spcPct val="150000"/>
              </a:lnSpc>
              <a:buFont typeface="Arial" panose="020B0604020202020204" pitchFamily="34" charset="0"/>
              <a:buChar char="•"/>
            </a:pPr>
            <a:r>
              <a:rPr lang="en-US" altLang="en-US" sz="1800" b="1" dirty="0"/>
              <a:t>25 Oct</a:t>
            </a:r>
            <a:r>
              <a:rPr lang="en-US" altLang="en-US" sz="1800" dirty="0"/>
              <a:t>: Presentation for the first review is completed.</a:t>
            </a:r>
          </a:p>
          <a:p>
            <a:pPr marL="342900" indent="-342900" algn="just">
              <a:lnSpc>
                <a:spcPct val="150000"/>
              </a:lnSpc>
              <a:buFont typeface="Arial" panose="020B0604020202020204" pitchFamily="34" charset="0"/>
              <a:buChar char="•"/>
            </a:pPr>
            <a:r>
              <a:rPr lang="en-US" altLang="en-US" sz="1800" b="1" dirty="0"/>
              <a:t>2 Nov: </a:t>
            </a:r>
            <a:r>
              <a:rPr lang="en-US" altLang="en-US" sz="1800" dirty="0" err="1"/>
              <a:t>Compnents</a:t>
            </a:r>
            <a:r>
              <a:rPr lang="en-US" altLang="en-US" sz="1800" dirty="0"/>
              <a:t> were gathered.</a:t>
            </a:r>
          </a:p>
          <a:p>
            <a:pPr marL="342900" indent="-342900" algn="just">
              <a:lnSpc>
                <a:spcPct val="150000"/>
              </a:lnSpc>
              <a:buFont typeface="Arial" panose="020B0604020202020204" pitchFamily="34" charset="0"/>
              <a:buChar char="•"/>
            </a:pPr>
            <a:r>
              <a:rPr lang="en-US" altLang="en-US" sz="1800" b="1" dirty="0"/>
              <a:t>8 Nov:</a:t>
            </a:r>
            <a:r>
              <a:rPr lang="en-US" altLang="en-US" sz="1800" dirty="0"/>
              <a:t> </a:t>
            </a:r>
            <a:r>
              <a:rPr lang="en-US" altLang="en-US" sz="1800" dirty="0" err="1"/>
              <a:t>Gps</a:t>
            </a:r>
            <a:r>
              <a:rPr lang="en-US" altLang="en-US" sz="1800" dirty="0"/>
              <a:t> module and </a:t>
            </a:r>
            <a:r>
              <a:rPr lang="en-US" altLang="en-US" sz="1800" dirty="0" err="1"/>
              <a:t>nodemcu</a:t>
            </a:r>
            <a:r>
              <a:rPr lang="en-US" altLang="en-US" sz="1800" dirty="0"/>
              <a:t> working was checked.</a:t>
            </a:r>
          </a:p>
          <a:p>
            <a:pPr marL="342900" indent="-342900" algn="just">
              <a:lnSpc>
                <a:spcPct val="150000"/>
              </a:lnSpc>
              <a:buFont typeface="Arial" panose="020B0604020202020204" pitchFamily="34" charset="0"/>
              <a:buChar char="•"/>
            </a:pPr>
            <a:r>
              <a:rPr lang="en-US" altLang="en-US" sz="1800" b="1" dirty="0"/>
              <a:t>14 Nov: </a:t>
            </a:r>
            <a:r>
              <a:rPr lang="en-US" altLang="en-US" sz="1800" dirty="0"/>
              <a:t>Circuit was connected as per circuit diagram.</a:t>
            </a:r>
          </a:p>
          <a:p>
            <a:pPr marL="342900" indent="-342900" algn="just">
              <a:lnSpc>
                <a:spcPct val="150000"/>
              </a:lnSpc>
              <a:buFont typeface="Arial" panose="020B0604020202020204" pitchFamily="34" charset="0"/>
              <a:buChar char="•"/>
            </a:pPr>
            <a:r>
              <a:rPr lang="en-US" altLang="en-US" sz="1800" b="1" dirty="0"/>
              <a:t>21 Nov: </a:t>
            </a:r>
            <a:r>
              <a:rPr lang="en-US" altLang="en-US" sz="1800" dirty="0"/>
              <a:t>Coding of </a:t>
            </a:r>
            <a:r>
              <a:rPr lang="en-US" altLang="en-US" sz="1800" dirty="0" err="1"/>
              <a:t>nodemcu</a:t>
            </a:r>
            <a:r>
              <a:rPr lang="en-US" altLang="en-US" sz="1800" dirty="0"/>
              <a:t> was completed.</a:t>
            </a:r>
          </a:p>
          <a:p>
            <a:pPr marL="342900" indent="-342900" algn="just">
              <a:lnSpc>
                <a:spcPct val="150000"/>
              </a:lnSpc>
              <a:buFont typeface="Arial" panose="020B0604020202020204" pitchFamily="34" charset="0"/>
              <a:buChar char="•"/>
            </a:pPr>
            <a:r>
              <a:rPr lang="en-US" altLang="en-US" sz="1800" b="1" dirty="0"/>
              <a:t>29 Nov: </a:t>
            </a:r>
            <a:r>
              <a:rPr lang="en-US" altLang="en-US" sz="1800" dirty="0"/>
              <a:t>IFTTT applet was created and working of circuit was checked, hardware implementation was completed.</a:t>
            </a:r>
          </a:p>
          <a:p>
            <a:pPr marL="342900" indent="-342900" algn="just">
              <a:lnSpc>
                <a:spcPct val="150000"/>
              </a:lnSpc>
              <a:buFont typeface="Arial" panose="020B0604020202020204" pitchFamily="34" charset="0"/>
              <a:buChar char="•"/>
            </a:pPr>
            <a:r>
              <a:rPr lang="en-US" altLang="en-US" sz="1800" b="1" dirty="0"/>
              <a:t>5 </a:t>
            </a:r>
            <a:r>
              <a:rPr lang="en-US" altLang="en-US" sz="1800" b="1" dirty="0" err="1"/>
              <a:t>Dec:</a:t>
            </a:r>
            <a:r>
              <a:rPr lang="en-US" altLang="en-US" sz="1800" dirty="0" err="1"/>
              <a:t>Presentaion</a:t>
            </a:r>
            <a:r>
              <a:rPr lang="en-US" altLang="en-US" sz="1800" dirty="0"/>
              <a:t> for second review was completed and started working on report.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4" name="TextBox 1"/>
          <p:cNvSpPr txBox="1">
            <a:spLocks noChangeArrowheads="1"/>
          </p:cNvSpPr>
          <p:nvPr/>
        </p:nvSpPr>
        <p:spPr bwMode="auto">
          <a:xfrm>
            <a:off x="0" y="76200"/>
            <a:ext cx="9109075" cy="584200"/>
          </a:xfrm>
          <a:prstGeom prst="rect">
            <a:avLst/>
          </a:prstGeom>
          <a:noFill/>
          <a:ln>
            <a:noFill/>
          </a:ln>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3200" b="1"/>
              <a:t>      Milestones/Schedule</a:t>
            </a:r>
          </a:p>
        </p:txBody>
      </p:sp>
      <p:sp>
        <p:nvSpPr>
          <p:cNvPr id="1048695" name="Date Placeholder 1"/>
          <p:cNvSpPr>
            <a:spLocks noGrp="1"/>
          </p:cNvSpPr>
          <p:nvPr>
            <p:ph type="dt" sz="quarter" idx="10"/>
          </p:nvPr>
        </p:nvSpPr>
        <p:spPr>
          <a:xfrm>
            <a:off x="0" y="6400800"/>
            <a:ext cx="1905000" cy="457200"/>
          </a:xfrm>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buFontTx/>
              <a:buNone/>
            </a:pPr>
            <a:r>
              <a:rPr lang="en-US" altLang="en-US" sz="1400" dirty="0"/>
              <a:t>23/01/2021</a:t>
            </a:r>
          </a:p>
        </p:txBody>
      </p:sp>
      <p:sp>
        <p:nvSpPr>
          <p:cNvPr id="1048696" name="Slide Number Placeholder 4"/>
          <p:cNvSpPr>
            <a:spLocks noGrp="1"/>
          </p:cNvSpPr>
          <p:nvPr>
            <p:ph type="sldNum" sz="quarter" idx="12"/>
          </p:nvPr>
        </p:nvSpPr>
        <p:spPr>
          <a:xfrm>
            <a:off x="7204075" y="6400800"/>
            <a:ext cx="1905000" cy="457200"/>
          </a:xfrm>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buFontTx/>
              <a:buNone/>
            </a:pPr>
            <a:fld id="{15E8C7E0-550F-4104-A839-00F2DCAA8C77}" type="slidenum">
              <a:rPr lang="en-US" altLang="en-US" sz="1400"/>
              <a:pPr>
                <a:buFontTx/>
                <a:buNone/>
              </a:pPr>
              <a:t>22</a:t>
            </a:fld>
            <a:endParaRPr lang="en-US" altLang="en-US" sz="1400"/>
          </a:p>
        </p:txBody>
      </p:sp>
      <p:graphicFrame>
        <p:nvGraphicFramePr>
          <p:cNvPr id="4194305" name="Table 4"/>
          <p:cNvGraphicFramePr>
            <a:graphicFrameLocks noGrp="1"/>
          </p:cNvGraphicFramePr>
          <p:nvPr>
            <p:extLst>
              <p:ext uri="{D42A27DB-BD31-4B8C-83A1-F6EECF244321}">
                <p14:modId xmlns:p14="http://schemas.microsoft.com/office/powerpoint/2010/main" val="4070446339"/>
              </p:ext>
            </p:extLst>
          </p:nvPr>
        </p:nvGraphicFramePr>
        <p:xfrm>
          <a:off x="228600" y="1066800"/>
          <a:ext cx="8672513" cy="3587611"/>
        </p:xfrm>
        <a:graphic>
          <a:graphicData uri="http://schemas.openxmlformats.org/drawingml/2006/table">
            <a:tbl>
              <a:tblPr firstRow="1" firstCol="1" bandRow="1">
                <a:tableStyleId>{2D5ABB26-0587-4C30-8999-92F81FD0307C}</a:tableStyleId>
              </a:tblPr>
              <a:tblGrid>
                <a:gridCol w="3267803">
                  <a:extLst>
                    <a:ext uri="{9D8B030D-6E8A-4147-A177-3AD203B41FA5}">
                      <a16:colId xmlns:a16="http://schemas.microsoft.com/office/drawing/2014/main" val="20000"/>
                    </a:ext>
                  </a:extLst>
                </a:gridCol>
                <a:gridCol w="1772662">
                  <a:extLst>
                    <a:ext uri="{9D8B030D-6E8A-4147-A177-3AD203B41FA5}">
                      <a16:colId xmlns:a16="http://schemas.microsoft.com/office/drawing/2014/main" val="20001"/>
                    </a:ext>
                  </a:extLst>
                </a:gridCol>
                <a:gridCol w="1500345">
                  <a:extLst>
                    <a:ext uri="{9D8B030D-6E8A-4147-A177-3AD203B41FA5}">
                      <a16:colId xmlns:a16="http://schemas.microsoft.com/office/drawing/2014/main" val="20002"/>
                    </a:ext>
                  </a:extLst>
                </a:gridCol>
                <a:gridCol w="2131703">
                  <a:extLst>
                    <a:ext uri="{9D8B030D-6E8A-4147-A177-3AD203B41FA5}">
                      <a16:colId xmlns:a16="http://schemas.microsoft.com/office/drawing/2014/main" val="20003"/>
                    </a:ext>
                  </a:extLst>
                </a:gridCol>
              </a:tblGrid>
              <a:tr h="533447">
                <a:tc>
                  <a:txBody>
                    <a:bodyPr/>
                    <a:lstStyle/>
                    <a:p>
                      <a:pPr algn="ctr">
                        <a:lnSpc>
                          <a:spcPct val="107000"/>
                        </a:lnSpc>
                        <a:spcBef>
                          <a:spcPts val="300"/>
                        </a:spcBef>
                        <a:spcAft>
                          <a:spcPts val="300"/>
                        </a:spcAft>
                      </a:pPr>
                      <a:r>
                        <a:rPr lang="en-AU" sz="1600" dirty="0">
                          <a:effectLst/>
                        </a:rPr>
                        <a:t>Milestone</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4" marR="5143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Bef>
                          <a:spcPts val="300"/>
                        </a:spcBef>
                        <a:spcAft>
                          <a:spcPts val="300"/>
                        </a:spcAft>
                      </a:pPr>
                      <a:r>
                        <a:rPr lang="en-AU" sz="1600" dirty="0">
                          <a:effectLst/>
                        </a:rPr>
                        <a:t>Baseline Date</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4" marR="5143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Bef>
                          <a:spcPts val="300"/>
                        </a:spcBef>
                        <a:spcAft>
                          <a:spcPts val="300"/>
                        </a:spcAft>
                      </a:pPr>
                      <a:r>
                        <a:rPr lang="en-AU" sz="1600" dirty="0">
                          <a:effectLst/>
                        </a:rPr>
                        <a:t>Target Date</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4" marR="5143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Bef>
                          <a:spcPts val="300"/>
                        </a:spcBef>
                        <a:spcAft>
                          <a:spcPts val="300"/>
                        </a:spcAft>
                      </a:pPr>
                      <a:r>
                        <a:rPr lang="en-AU" sz="1600" dirty="0">
                          <a:effectLst/>
                        </a:rPr>
                        <a:t>Achievement</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4" marR="5143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63541">
                <a:tc>
                  <a:txBody>
                    <a:bodyPr/>
                    <a:lstStyle/>
                    <a:p>
                      <a:pPr algn="ctr">
                        <a:lnSpc>
                          <a:spcPct val="107000"/>
                        </a:lnSpc>
                        <a:spcBef>
                          <a:spcPts val="300"/>
                        </a:spcBef>
                        <a:spcAft>
                          <a:spcPts val="300"/>
                        </a:spcAft>
                      </a:pPr>
                      <a:r>
                        <a:rPr lang="en-US"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PowerPoint presentation</a:t>
                      </a:r>
                      <a:endParaRPr lang="zh-CN" altLang="en-US"/>
                    </a:p>
                  </a:txBody>
                  <a:tcPr marL="51434" marR="5143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Bef>
                          <a:spcPts val="300"/>
                        </a:spcBef>
                        <a:spcAft>
                          <a:spcPts val="300"/>
                        </a:spcAft>
                      </a:pPr>
                      <a:r>
                        <a:rPr lang="en-US"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5/10/</a:t>
                      </a:r>
                      <a:r>
                        <a:rPr lang="en-IN"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2020</a:t>
                      </a:r>
                      <a:endParaRPr lang="zh-CN" altLang="en-US"/>
                    </a:p>
                  </a:txBody>
                  <a:tcPr marL="51434" marR="5143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Bef>
                          <a:spcPts val="300"/>
                        </a:spcBef>
                        <a:spcAft>
                          <a:spcPts val="300"/>
                        </a:spcAft>
                      </a:pPr>
                      <a:r>
                        <a:rPr lang="en-IN"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29/</a:t>
                      </a:r>
                      <a:r>
                        <a:rPr lang="en-US"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10</a:t>
                      </a:r>
                      <a:r>
                        <a:rPr lang="en-IN"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/2020</a:t>
                      </a:r>
                      <a:endParaRPr lang="zh-CN" altLang="en-US"/>
                    </a:p>
                  </a:txBody>
                  <a:tcPr marL="51434" marR="5143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Bef>
                          <a:spcPts val="300"/>
                        </a:spcBef>
                        <a:spcAft>
                          <a:spcPts val="300"/>
                        </a:spcAft>
                      </a:pPr>
                      <a:r>
                        <a:rPr lang="en-US"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Completed</a:t>
                      </a:r>
                      <a:endParaRPr lang="en-IN"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4" marR="5143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63541">
                <a:tc>
                  <a:txBody>
                    <a:bodyPr/>
                    <a:lstStyle/>
                    <a:p>
                      <a:pPr algn="ctr">
                        <a:lnSpc>
                          <a:spcPct val="107000"/>
                        </a:lnSpc>
                        <a:spcBef>
                          <a:spcPts val="300"/>
                        </a:spcBef>
                        <a:spcAft>
                          <a:spcPts val="300"/>
                        </a:spcAft>
                      </a:pPr>
                      <a:r>
                        <a:rPr lang="en-IN"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Writing of Project code</a:t>
                      </a:r>
                    </a:p>
                  </a:txBody>
                  <a:tcPr marL="51434" marR="5143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Bef>
                          <a:spcPts val="300"/>
                        </a:spcBef>
                        <a:spcAft>
                          <a:spcPts val="300"/>
                        </a:spcAft>
                      </a:pPr>
                      <a:r>
                        <a:rPr lang="en-IN"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10/10/2020</a:t>
                      </a:r>
                    </a:p>
                  </a:txBody>
                  <a:tcPr marL="51434" marR="5143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Bef>
                          <a:spcPts val="300"/>
                        </a:spcBef>
                        <a:spcAft>
                          <a:spcPts val="300"/>
                        </a:spcAft>
                      </a:pPr>
                      <a:r>
                        <a:rPr lang="en-IN"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21/11/2020</a:t>
                      </a:r>
                    </a:p>
                  </a:txBody>
                  <a:tcPr marL="51434" marR="5143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Bef>
                          <a:spcPts val="300"/>
                        </a:spcBef>
                        <a:spcAft>
                          <a:spcPts val="300"/>
                        </a:spcAft>
                      </a:pPr>
                      <a:r>
                        <a:rPr lang="en-US"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Completed</a:t>
                      </a:r>
                      <a:endParaRPr lang="en-IN"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4" marR="5143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763541">
                <a:tc>
                  <a:txBody>
                    <a:bodyPr/>
                    <a:lstStyle/>
                    <a:p>
                      <a:pPr algn="ctr">
                        <a:lnSpc>
                          <a:spcPct val="107000"/>
                        </a:lnSpc>
                        <a:spcBef>
                          <a:spcPts val="300"/>
                        </a:spcBef>
                        <a:spcAft>
                          <a:spcPts val="300"/>
                        </a:spcAft>
                      </a:pPr>
                      <a:r>
                        <a:rPr lang="en-US"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Hardware implementation</a:t>
                      </a:r>
                      <a:endParaRPr lang="zh-CN" altLang="en-US"/>
                    </a:p>
                  </a:txBody>
                  <a:tcPr marL="51434" marR="5143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Bef>
                          <a:spcPts val="300"/>
                        </a:spcBef>
                        <a:spcAft>
                          <a:spcPts val="300"/>
                        </a:spcAft>
                      </a:pPr>
                      <a:r>
                        <a:rPr lang="en-US"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a:t>
                      </a:r>
                      <a:r>
                        <a:rPr lang="en-IN"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/1</a:t>
                      </a:r>
                      <a:r>
                        <a:rPr lang="en-US"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1/</a:t>
                      </a:r>
                      <a:r>
                        <a:rPr lang="en-IN"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2020</a:t>
                      </a:r>
                      <a:endParaRPr lang="zh-CN" altLang="en-US"/>
                    </a:p>
                  </a:txBody>
                  <a:tcPr marL="51434" marR="5143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Bef>
                          <a:spcPts val="300"/>
                        </a:spcBef>
                        <a:spcAft>
                          <a:spcPts val="300"/>
                        </a:spcAft>
                      </a:pPr>
                      <a:r>
                        <a:rPr lang="en-US"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29/</a:t>
                      </a:r>
                      <a:r>
                        <a:rPr lang="en-IN"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1</a:t>
                      </a:r>
                      <a:r>
                        <a:rPr lang="en-US"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1</a:t>
                      </a:r>
                      <a:r>
                        <a:rPr lang="en-IN"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/2020</a:t>
                      </a:r>
                      <a:endParaRPr lang="zh-CN" altLang="en-US"/>
                    </a:p>
                  </a:txBody>
                  <a:tcPr marL="51434" marR="5143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300"/>
                        </a:spcBef>
                        <a:spcAft>
                          <a:spcPts val="300"/>
                        </a:spcAft>
                        <a:buClrTx/>
                        <a:buSzTx/>
                        <a:buFontTx/>
                        <a:buNone/>
                      </a:pPr>
                      <a:r>
                        <a:rPr lang="en-US"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Completed</a:t>
                      </a:r>
                      <a:endParaRPr lang="en-IN"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4" marR="5143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763541">
                <a:tc>
                  <a:txBody>
                    <a:bodyPr/>
                    <a:lstStyle/>
                    <a:p>
                      <a:pPr algn="ctr">
                        <a:lnSpc>
                          <a:spcPct val="107000"/>
                        </a:lnSpc>
                        <a:spcBef>
                          <a:spcPts val="300"/>
                        </a:spcBef>
                        <a:spcAft>
                          <a:spcPts val="300"/>
                        </a:spcAft>
                      </a:pPr>
                      <a:r>
                        <a:rPr lang="en-IN"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Report</a:t>
                      </a:r>
                    </a:p>
                  </a:txBody>
                  <a:tcPr marL="51434" marR="5143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Bef>
                          <a:spcPts val="300"/>
                        </a:spcBef>
                        <a:spcAft>
                          <a:spcPts val="300"/>
                        </a:spcAft>
                      </a:pPr>
                      <a:r>
                        <a:rPr lang="en-IN"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5/12/2020</a:t>
                      </a:r>
                    </a:p>
                  </a:txBody>
                  <a:tcPr marL="51434" marR="5143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Bef>
                          <a:spcPts val="300"/>
                        </a:spcBef>
                        <a:spcAft>
                          <a:spcPts val="300"/>
                        </a:spcAft>
                      </a:pPr>
                      <a:r>
                        <a:rPr lang="en-IN"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30/12/2020</a:t>
                      </a:r>
                    </a:p>
                  </a:txBody>
                  <a:tcPr marL="51434" marR="5143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Bef>
                          <a:spcPts val="300"/>
                        </a:spcBef>
                        <a:spcAft>
                          <a:spcPts val="300"/>
                        </a:spcAft>
                      </a:pPr>
                      <a:r>
                        <a:rPr lang="en-IN"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Completed</a:t>
                      </a:r>
                    </a:p>
                  </a:txBody>
                  <a:tcPr marL="51434" marR="5143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0" name="Date Placeholder 1"/>
          <p:cNvSpPr>
            <a:spLocks noGrp="1"/>
          </p:cNvSpPr>
          <p:nvPr>
            <p:ph type="dt" sz="quarter" idx="10"/>
          </p:nvPr>
        </p:nvSpPr>
        <p:spPr>
          <a:xfrm>
            <a:off x="0" y="6400800"/>
            <a:ext cx="1905000" cy="457200"/>
          </a:xfrm>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buFontTx/>
              <a:buNone/>
            </a:pPr>
            <a:r>
              <a:rPr lang="en-US" altLang="en-US" sz="1400" dirty="0"/>
              <a:t>23/01/2021</a:t>
            </a:r>
          </a:p>
        </p:txBody>
      </p:sp>
      <p:sp>
        <p:nvSpPr>
          <p:cNvPr id="1048701" name="Slide Number Placeholder 2"/>
          <p:cNvSpPr>
            <a:spLocks noGrp="1"/>
          </p:cNvSpPr>
          <p:nvPr>
            <p:ph type="sldNum" sz="quarter" idx="12"/>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buFontTx/>
              <a:buNone/>
            </a:pPr>
            <a:fld id="{7F21914E-4F06-456A-8B27-063A4A12A205}" type="slidenum">
              <a:rPr lang="en-US" altLang="en-US" sz="1400"/>
              <a:pPr>
                <a:buFontTx/>
                <a:buNone/>
              </a:pPr>
              <a:t>23</a:t>
            </a:fld>
            <a:endParaRPr lang="en-US" altLang="en-US" sz="1400"/>
          </a:p>
        </p:txBody>
      </p:sp>
      <p:sp>
        <p:nvSpPr>
          <p:cNvPr id="1048702" name="Rectangle 3"/>
          <p:cNvSpPr/>
          <p:nvPr/>
        </p:nvSpPr>
        <p:spPr>
          <a:xfrm>
            <a:off x="2438400" y="2967038"/>
            <a:ext cx="4267200" cy="891541"/>
          </a:xfrm>
          <a:prstGeom prst="rect">
            <a:avLst/>
          </a:prstGeom>
          <a:noFill/>
        </p:spPr>
        <p:txBody>
          <a:bodyPr>
            <a:spAutoFit/>
          </a:bodyPr>
          <a:lstStyle/>
          <a:p>
            <a:pPr algn="ctr"/>
            <a:r>
              <a:rPr lang="en-US" sz="5400" dirty="0">
                <a:ln w="0"/>
                <a:effectLst>
                  <a:outerShdw blurRad="38100" dist="19050" dir="2700000" algn="tl" rotWithShape="0">
                    <a:schemeClr val="dk1">
                      <a:alpha val="40000"/>
                    </a:schemeClr>
                  </a:outerShdw>
                </a:effectLst>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9" name="TextBox 1"/>
          <p:cNvSpPr txBox="1">
            <a:spLocks noChangeArrowheads="1"/>
          </p:cNvSpPr>
          <p:nvPr/>
        </p:nvSpPr>
        <p:spPr bwMode="auto">
          <a:xfrm>
            <a:off x="0" y="76200"/>
            <a:ext cx="9109075" cy="584200"/>
          </a:xfrm>
          <a:prstGeom prst="rect">
            <a:avLst/>
          </a:prstGeom>
          <a:noFill/>
          <a:ln>
            <a:noFill/>
          </a:ln>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3200" b="1">
                <a:cs typeface="Times New Roman" panose="02020603050405020304" pitchFamily="18" charset="0"/>
              </a:rPr>
              <a:t>Introduction</a:t>
            </a:r>
          </a:p>
        </p:txBody>
      </p:sp>
      <p:sp>
        <p:nvSpPr>
          <p:cNvPr id="1048610" name="Date Placeholder 1"/>
          <p:cNvSpPr>
            <a:spLocks noGrp="1"/>
          </p:cNvSpPr>
          <p:nvPr>
            <p:ph type="dt" sz="quarter" idx="10"/>
          </p:nvPr>
        </p:nvSpPr>
        <p:spPr>
          <a:xfrm>
            <a:off x="0" y="6400800"/>
            <a:ext cx="1905000" cy="457200"/>
          </a:xfrm>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buFontTx/>
              <a:buNone/>
            </a:pPr>
            <a:r>
              <a:rPr lang="en-US" altLang="en-US" sz="1400" dirty="0"/>
              <a:t>23/01/2021</a:t>
            </a:r>
          </a:p>
        </p:txBody>
      </p:sp>
      <p:sp>
        <p:nvSpPr>
          <p:cNvPr id="1048611" name="Slide Number Placeholder 4"/>
          <p:cNvSpPr>
            <a:spLocks noGrp="1"/>
          </p:cNvSpPr>
          <p:nvPr>
            <p:ph type="sldNum" sz="quarter" idx="12"/>
          </p:nvPr>
        </p:nvSpPr>
        <p:spPr>
          <a:xfrm>
            <a:off x="7204075" y="6400800"/>
            <a:ext cx="1905000" cy="457200"/>
          </a:xfrm>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buFontTx/>
              <a:buNone/>
            </a:pPr>
            <a:fld id="{85E1DC9E-610A-4B95-B948-AFE002A89CF9}" type="slidenum">
              <a:rPr lang="en-US" altLang="en-US" sz="1400"/>
              <a:pPr>
                <a:buFontTx/>
                <a:buNone/>
              </a:pPr>
              <a:t>3</a:t>
            </a:fld>
            <a:endParaRPr lang="en-US" altLang="en-US" sz="1400"/>
          </a:p>
        </p:txBody>
      </p:sp>
      <p:sp>
        <p:nvSpPr>
          <p:cNvPr id="1048612" name="TextBox 8"/>
          <p:cNvSpPr txBox="1"/>
          <p:nvPr/>
        </p:nvSpPr>
        <p:spPr>
          <a:xfrm>
            <a:off x="450081" y="670917"/>
            <a:ext cx="8208912" cy="5274777"/>
          </a:xfrm>
          <a:prstGeom prst="rect">
            <a:avLst/>
          </a:prstGeom>
          <a:noFill/>
        </p:spPr>
        <p:txBody>
          <a:bodyPr wrap="square" rtlCol="0">
            <a:spAutoFit/>
          </a:bodyPr>
          <a:lstStyle/>
          <a:p>
            <a:endParaRPr lang="en-IN" sz="1600" dirty="0"/>
          </a:p>
          <a:p>
            <a:pPr marL="285750" indent="-285750" algn="just">
              <a:lnSpc>
                <a:spcPct val="150000"/>
              </a:lnSpc>
              <a:buFont typeface="Arial" panose="020B0604020202020204" pitchFamily="34" charset="0"/>
              <a:buChar char="•"/>
            </a:pPr>
            <a:r>
              <a:rPr lang="en-IN" sz="1800" dirty="0"/>
              <a:t>Even in this era women are feeling insecure  to step out  house because of  increase in crimes . Many women are working in corporate sectors during night shifts . there is a feeling of  insecurity  among the working women .</a:t>
            </a:r>
          </a:p>
          <a:p>
            <a:pPr marL="285750" indent="-285750" algn="just">
              <a:lnSpc>
                <a:spcPct val="150000"/>
              </a:lnSpc>
              <a:buFont typeface="Arial" panose="020B0604020202020204" pitchFamily="34" charset="0"/>
              <a:buChar char="•"/>
            </a:pPr>
            <a:r>
              <a:rPr lang="en-IN" sz="1800" dirty="0"/>
              <a:t>Technology  help us access all the works on the finger tips , It helped us to improve from building device to enhancing  security. </a:t>
            </a:r>
          </a:p>
          <a:p>
            <a:pPr marL="285750" indent="-285750" algn="just">
              <a:lnSpc>
                <a:spcPct val="150000"/>
              </a:lnSpc>
              <a:buFont typeface="Arial" panose="020B0604020202020204" pitchFamily="34" charset="0"/>
              <a:buChar char="•"/>
            </a:pPr>
            <a:r>
              <a:rPr lang="en-IN" sz="1800" dirty="0"/>
              <a:t>It also helped to build a safety device for women  which will generate a emergency alert and will also send a message to concerned  person . </a:t>
            </a:r>
          </a:p>
          <a:p>
            <a:pPr marL="285750" indent="-285750" algn="just">
              <a:lnSpc>
                <a:spcPct val="150000"/>
              </a:lnSpc>
              <a:buFont typeface="Arial" panose="020B0604020202020204" pitchFamily="34" charset="0"/>
              <a:buChar char="•"/>
            </a:pPr>
            <a:r>
              <a:rPr lang="en-IN" sz="1800" dirty="0"/>
              <a:t>Women  who carry this device can  inform  the police  using SOS  emergency  SMS along with current location . Using  this information the police will be able to save the victim.</a:t>
            </a:r>
          </a:p>
          <a:p>
            <a:pPr marL="285750" indent="-285750" algn="just">
              <a:lnSpc>
                <a:spcPct val="150000"/>
              </a:lnSpc>
              <a:buFont typeface="Arial" panose="020B0604020202020204" pitchFamily="34" charset="0"/>
              <a:buChar char="•"/>
            </a:pPr>
            <a:r>
              <a:rPr lang="en-IN" sz="1800" dirty="0"/>
              <a:t> It is not only about the insecurity issues but also  helps to get back to there house if they lose their way to home.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6" name="TextBox 1"/>
          <p:cNvSpPr txBox="1">
            <a:spLocks noChangeArrowheads="1"/>
          </p:cNvSpPr>
          <p:nvPr/>
        </p:nvSpPr>
        <p:spPr bwMode="auto">
          <a:xfrm>
            <a:off x="0" y="76200"/>
            <a:ext cx="9109075" cy="584200"/>
          </a:xfrm>
          <a:prstGeom prst="rect">
            <a:avLst/>
          </a:prstGeom>
          <a:noFill/>
          <a:ln>
            <a:noFill/>
          </a:ln>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3200" b="1">
                <a:cs typeface="Times New Roman" panose="02020603050405020304" pitchFamily="18" charset="0"/>
              </a:rPr>
              <a:t>Literature Review </a:t>
            </a:r>
          </a:p>
        </p:txBody>
      </p:sp>
      <p:sp>
        <p:nvSpPr>
          <p:cNvPr id="1048617" name="Date Placeholder 1"/>
          <p:cNvSpPr>
            <a:spLocks noGrp="1"/>
          </p:cNvSpPr>
          <p:nvPr>
            <p:ph type="dt" sz="quarter" idx="10"/>
          </p:nvPr>
        </p:nvSpPr>
        <p:spPr>
          <a:xfrm>
            <a:off x="0" y="6400800"/>
            <a:ext cx="1905000" cy="457200"/>
          </a:xfrm>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buFontTx/>
              <a:buNone/>
            </a:pPr>
            <a:r>
              <a:rPr lang="en-US" altLang="en-US" sz="1400" dirty="0"/>
              <a:t>23/01/2021</a:t>
            </a:r>
          </a:p>
        </p:txBody>
      </p:sp>
      <p:sp>
        <p:nvSpPr>
          <p:cNvPr id="1048618" name="Slide Number Placeholder 4"/>
          <p:cNvSpPr>
            <a:spLocks noGrp="1"/>
          </p:cNvSpPr>
          <p:nvPr>
            <p:ph type="sldNum" sz="quarter" idx="12"/>
          </p:nvPr>
        </p:nvSpPr>
        <p:spPr>
          <a:xfrm>
            <a:off x="7204075" y="6400800"/>
            <a:ext cx="1905000" cy="457200"/>
          </a:xfrm>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buFontTx/>
              <a:buNone/>
            </a:pPr>
            <a:fld id="{5EFA6286-4E47-4001-BC35-EB59BC06103B}" type="slidenum">
              <a:rPr lang="en-US" altLang="en-US" sz="1400"/>
              <a:pPr>
                <a:buFontTx/>
                <a:buNone/>
              </a:pPr>
              <a:t>4</a:t>
            </a:fld>
            <a:endParaRPr lang="en-US" altLang="en-US" sz="1400"/>
          </a:p>
        </p:txBody>
      </p:sp>
      <p:graphicFrame>
        <p:nvGraphicFramePr>
          <p:cNvPr id="4194304" name="Table 4"/>
          <p:cNvGraphicFramePr>
            <a:graphicFrameLocks noGrp="1"/>
          </p:cNvGraphicFramePr>
          <p:nvPr/>
        </p:nvGraphicFramePr>
        <p:xfrm>
          <a:off x="414077" y="1045251"/>
          <a:ext cx="8280919" cy="4767498"/>
        </p:xfrm>
        <a:graphic>
          <a:graphicData uri="http://schemas.openxmlformats.org/drawingml/2006/table">
            <a:tbl>
              <a:tblPr firstRow="1" firstCol="1" bandRow="1">
                <a:tableStyleId>{616DA210-FB5B-4158-B5E0-FEB733F419BA}</a:tableStyleId>
              </a:tblPr>
              <a:tblGrid>
                <a:gridCol w="1332148">
                  <a:extLst>
                    <a:ext uri="{9D8B030D-6E8A-4147-A177-3AD203B41FA5}">
                      <a16:colId xmlns:a16="http://schemas.microsoft.com/office/drawing/2014/main" val="20000"/>
                    </a:ext>
                  </a:extLst>
                </a:gridCol>
                <a:gridCol w="3192045">
                  <a:extLst>
                    <a:ext uri="{9D8B030D-6E8A-4147-A177-3AD203B41FA5}">
                      <a16:colId xmlns:a16="http://schemas.microsoft.com/office/drawing/2014/main" val="20001"/>
                    </a:ext>
                  </a:extLst>
                </a:gridCol>
                <a:gridCol w="2010663">
                  <a:extLst>
                    <a:ext uri="{9D8B030D-6E8A-4147-A177-3AD203B41FA5}">
                      <a16:colId xmlns:a16="http://schemas.microsoft.com/office/drawing/2014/main" val="20002"/>
                    </a:ext>
                  </a:extLst>
                </a:gridCol>
                <a:gridCol w="1746063">
                  <a:extLst>
                    <a:ext uri="{9D8B030D-6E8A-4147-A177-3AD203B41FA5}">
                      <a16:colId xmlns:a16="http://schemas.microsoft.com/office/drawing/2014/main" val="20003"/>
                    </a:ext>
                  </a:extLst>
                </a:gridCol>
              </a:tblGrid>
              <a:tr h="625139">
                <a:tc>
                  <a:txBody>
                    <a:bodyPr/>
                    <a:lstStyle/>
                    <a:p>
                      <a:pPr algn="ctr">
                        <a:lnSpc>
                          <a:spcPct val="107000"/>
                        </a:lnSpc>
                        <a:spcAft>
                          <a:spcPts val="0"/>
                        </a:spcAft>
                      </a:pPr>
                      <a:r>
                        <a:rPr lang="en-IN" sz="1400" dirty="0">
                          <a:effectLst/>
                        </a:rPr>
                        <a:t>Title</a:t>
                      </a:r>
                      <a:r>
                        <a:rPr lang="en-IN" sz="1400" baseline="0" dirty="0">
                          <a:effectLst/>
                        </a:rPr>
                        <a:t> of the paper</a:t>
                      </a:r>
                      <a:r>
                        <a:rPr lang="en-IN" sz="1400" dirty="0">
                          <a:effectLst/>
                        </a:rPr>
                        <a:t> </a:t>
                      </a:r>
                      <a:endParaRPr lang="en-IN" sz="1400" dirty="0">
                        <a:effectLst/>
                        <a:latin typeface="+mj-lt"/>
                        <a:ea typeface="Calibri" panose="020F0502020204030204" pitchFamily="34" charset="0"/>
                        <a:cs typeface="Times New Roman" panose="02020603050405020304" pitchFamily="18" charset="0"/>
                      </a:endParaRPr>
                    </a:p>
                  </a:txBody>
                  <a:tcPr marL="18024" marR="180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0"/>
                        </a:spcAft>
                      </a:pPr>
                      <a:r>
                        <a:rPr lang="en-IN" sz="1400" kern="1200" dirty="0">
                          <a:effectLst/>
                        </a:rPr>
                        <a:t>Author &amp; Year of Publication </a:t>
                      </a:r>
                      <a:endParaRPr lang="en-IN" sz="1400" b="1" kern="1200" dirty="0">
                        <a:solidFill>
                          <a:schemeClr val="tx1"/>
                        </a:solidFill>
                        <a:effectLst/>
                        <a:latin typeface="+mn-lt"/>
                        <a:ea typeface="Calibri" panose="020F0502020204030204" pitchFamily="34" charset="0"/>
                        <a:cs typeface="Times New Roman" panose="02020603050405020304" pitchFamily="18" charset="0"/>
                      </a:endParaRPr>
                    </a:p>
                  </a:txBody>
                  <a:tcPr marL="18024" marR="180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7000"/>
                        </a:lnSpc>
                        <a:spcBef>
                          <a:spcPts val="0"/>
                        </a:spcBef>
                        <a:spcAft>
                          <a:spcPts val="0"/>
                        </a:spcAft>
                        <a:buClrTx/>
                        <a:buSzTx/>
                        <a:buFontTx/>
                        <a:buNone/>
                      </a:pPr>
                      <a:r>
                        <a:rPr lang="en-US" sz="1400" kern="1200" dirty="0">
                          <a:effectLst/>
                        </a:rPr>
                        <a:t>Outcome</a:t>
                      </a:r>
                      <a:endParaRPr lang="en-IN" sz="1400" b="1" kern="1200" dirty="0">
                        <a:solidFill>
                          <a:schemeClr val="tx1"/>
                        </a:solidFill>
                        <a:effectLst/>
                        <a:latin typeface="+mn-lt"/>
                        <a:ea typeface="Calibri" panose="020F0502020204030204" pitchFamily="34" charset="0"/>
                        <a:cs typeface="Times New Roman" panose="02020603050405020304" pitchFamily="18" charset="0"/>
                      </a:endParaRPr>
                    </a:p>
                  </a:txBody>
                  <a:tcPr marL="18024" marR="180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7000"/>
                        </a:lnSpc>
                        <a:spcBef>
                          <a:spcPts val="0"/>
                        </a:spcBef>
                        <a:spcAft>
                          <a:spcPts val="0"/>
                        </a:spcAft>
                        <a:buClrTx/>
                        <a:buSzTx/>
                        <a:buFontTx/>
                        <a:buNone/>
                      </a:pPr>
                      <a:r>
                        <a:rPr lang="en-US" sz="1400" kern="1200" dirty="0">
                          <a:effectLst/>
                        </a:rPr>
                        <a:t>Limitation</a:t>
                      </a:r>
                      <a:endParaRPr lang="en-IN" sz="1400" kern="1200" dirty="0">
                        <a:effectLst/>
                      </a:endParaRPr>
                    </a:p>
                    <a:p>
                      <a:pPr algn="ctr">
                        <a:lnSpc>
                          <a:spcPct val="107000"/>
                        </a:lnSpc>
                        <a:spcAft>
                          <a:spcPts val="0"/>
                        </a:spcAft>
                      </a:pPr>
                      <a:endParaRPr lang="en-IN" sz="1400" dirty="0">
                        <a:effectLst/>
                        <a:latin typeface="+mj-lt"/>
                        <a:ea typeface="Calibri" panose="020F0502020204030204" pitchFamily="34" charset="0"/>
                        <a:cs typeface="Times New Roman" panose="02020603050405020304" pitchFamily="18" charset="0"/>
                      </a:endParaRPr>
                    </a:p>
                  </a:txBody>
                  <a:tcPr marL="18024" marR="180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96434">
                <a:tc>
                  <a:txBody>
                    <a:bodyPr/>
                    <a:lstStyle/>
                    <a:p>
                      <a:pPr marL="0" marR="0" lvl="0" indent="0" algn="ctr" defTabSz="914400" rtl="0" eaLnBrk="1" fontAlgn="auto" latinLnBrk="0" hangingPunct="1">
                        <a:lnSpc>
                          <a:spcPct val="107000"/>
                        </a:lnSpc>
                        <a:spcBef>
                          <a:spcPts val="0"/>
                        </a:spcBef>
                        <a:spcAft>
                          <a:spcPts val="0"/>
                        </a:spcAft>
                        <a:buClrTx/>
                        <a:buSzTx/>
                        <a:buFontTx/>
                        <a:buNone/>
                      </a:pPr>
                      <a:r>
                        <a:rPr lang="en-IN" sz="1400" b="1" dirty="0"/>
                        <a:t>IoT based Smart System for Human Safety</a:t>
                      </a:r>
                      <a:endParaRPr lang="en-IN" sz="1400" b="1" kern="1200" dirty="0">
                        <a:solidFill>
                          <a:schemeClr val="tx1"/>
                        </a:solidFill>
                        <a:effectLst/>
                        <a:latin typeface="+mn-lt"/>
                        <a:ea typeface="Calibri" panose="020F0502020204030204" pitchFamily="34" charset="0"/>
                        <a:cs typeface="Times New Roman" panose="02020603050405020304" pitchFamily="18" charset="0"/>
                      </a:endParaRPr>
                    </a:p>
                  </a:txBody>
                  <a:tcPr marL="18024" marR="180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0"/>
                        </a:spcAft>
                      </a:pPr>
                      <a:r>
                        <a:rPr lang="en-IN" sz="1400" dirty="0"/>
                        <a:t>Akash </a:t>
                      </a:r>
                      <a:r>
                        <a:rPr lang="en-IN" sz="1400" dirty="0" err="1"/>
                        <a:t>Wadhawane</a:t>
                      </a:r>
                      <a:r>
                        <a:rPr lang="en-IN" sz="1400" dirty="0"/>
                        <a:t> , Amir Attar, Priyanka  </a:t>
                      </a:r>
                      <a:r>
                        <a:rPr lang="en-IN" sz="1400" dirty="0" err="1"/>
                        <a:t>Ghodke</a:t>
                      </a:r>
                      <a:r>
                        <a:rPr lang="en-IN" sz="1400" dirty="0"/>
                        <a:t>, Prasad </a:t>
                      </a:r>
                      <a:r>
                        <a:rPr lang="en-IN" sz="1400" dirty="0" err="1"/>
                        <a:t>Petkar</a:t>
                      </a:r>
                      <a:r>
                        <a:rPr lang="en-IN" sz="1400" b="0" kern="1200" dirty="0">
                          <a:solidFill>
                            <a:schemeClr val="tx1"/>
                          </a:solidFill>
                          <a:effectLst/>
                          <a:latin typeface="+mn-lt"/>
                          <a:ea typeface="+mn-ea"/>
                          <a:cs typeface="+mn-cs"/>
                        </a:rPr>
                        <a:t>, </a:t>
                      </a:r>
                      <a:r>
                        <a:rPr lang="en-IN" sz="1400" b="0" kern="1200" dirty="0">
                          <a:solidFill>
                            <a:schemeClr val="tx1"/>
                          </a:solidFill>
                          <a:effectLst/>
                          <a:latin typeface="+mn-lt"/>
                          <a:ea typeface="Calibri" panose="020F0502020204030204" pitchFamily="34" charset="0"/>
                          <a:cs typeface="Times New Roman" panose="02020603050405020304" pitchFamily="18" charset="0"/>
                        </a:rPr>
                        <a:t>2017</a:t>
                      </a:r>
                    </a:p>
                    <a:p>
                      <a:pPr algn="ctr">
                        <a:lnSpc>
                          <a:spcPct val="107000"/>
                        </a:lnSpc>
                        <a:spcAft>
                          <a:spcPts val="0"/>
                        </a:spcAft>
                      </a:pPr>
                      <a:endParaRPr lang="en-IN" sz="1400" b="0" dirty="0">
                        <a:effectLst/>
                        <a:latin typeface="+mj-lt"/>
                        <a:ea typeface="Calibri" panose="020F0502020204030204" pitchFamily="34" charset="0"/>
                        <a:cs typeface="Times New Roman" panose="02020603050405020304" pitchFamily="18" charset="0"/>
                      </a:endParaRPr>
                    </a:p>
                  </a:txBody>
                  <a:tcPr marL="18024" marR="180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400" dirty="0"/>
                        <a:t>Describes how to build a smart device, which is having combination of multiple components, basically a wearable Smart device which continuously</a:t>
                      </a:r>
                    </a:p>
                    <a:p>
                      <a:pPr algn="ctr">
                        <a:lnSpc>
                          <a:spcPct val="107000"/>
                        </a:lnSpc>
                        <a:spcAft>
                          <a:spcPts val="0"/>
                        </a:spcAft>
                      </a:pPr>
                      <a:r>
                        <a:rPr lang="en-US" sz="1400" dirty="0"/>
                        <a:t>communicates through the internet with a Smart phone. </a:t>
                      </a:r>
                      <a:endParaRPr lang="en-IN" sz="1400" b="0" kern="1200" dirty="0">
                        <a:solidFill>
                          <a:schemeClr val="tx1"/>
                        </a:solidFill>
                        <a:effectLst/>
                        <a:latin typeface="+mn-lt"/>
                        <a:ea typeface="Calibri" panose="020F0502020204030204" pitchFamily="34" charset="0"/>
                        <a:cs typeface="Times New Roman" panose="02020603050405020304" pitchFamily="18" charset="0"/>
                      </a:endParaRPr>
                    </a:p>
                  </a:txBody>
                  <a:tcPr marL="18024" marR="180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a:r>
                        <a:rPr lang="en-US" sz="1400" b="0" i="0" u="none" strike="noStrike" kern="1200" dirty="0">
                          <a:solidFill>
                            <a:schemeClr val="tx1"/>
                          </a:solidFill>
                          <a:effectLst/>
                          <a:latin typeface="+mn-lt"/>
                          <a:ea typeface="+mn-ea"/>
                          <a:cs typeface="+mn-cs"/>
                        </a:rPr>
                        <a:t>Does not describe the working part and circuit details.</a:t>
                      </a:r>
                      <a:br>
                        <a:rPr lang="en-US" sz="1400" b="0" dirty="0">
                          <a:latin typeface="+mj-lt"/>
                        </a:rPr>
                      </a:br>
                      <a:endParaRPr lang="en-IN" sz="1400" b="0" dirty="0">
                        <a:effectLst/>
                        <a:latin typeface="+mj-lt"/>
                        <a:ea typeface="Calibri" panose="020F0502020204030204" pitchFamily="34" charset="0"/>
                        <a:cs typeface="Times New Roman" panose="02020603050405020304" pitchFamily="18" charset="0"/>
                      </a:endParaRPr>
                    </a:p>
                  </a:txBody>
                  <a:tcPr marL="18024" marR="180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84548">
                <a:tc>
                  <a:txBody>
                    <a:bodyPr/>
                    <a:lstStyle/>
                    <a:p>
                      <a:pPr algn="ctr" rtl="0" fontAlgn="ctr">
                        <a:spcBef>
                          <a:spcPts val="0"/>
                        </a:spcBef>
                        <a:spcAft>
                          <a:spcPts val="0"/>
                        </a:spcAft>
                      </a:pPr>
                      <a:r>
                        <a:rPr lang="en-US" sz="1400" b="1" i="0" dirty="0">
                          <a:effectLst/>
                          <a:latin typeface="+mj-lt"/>
                        </a:rPr>
                        <a:t>Google Assistant controlled Home Automation</a:t>
                      </a:r>
                    </a:p>
                  </a:txBody>
                  <a:tcPr marL="15240" marR="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r>
                        <a:rPr lang="en-IN" sz="1400" b="0" dirty="0">
                          <a:effectLst/>
                          <a:latin typeface="+mj-lt"/>
                        </a:rPr>
                        <a:t>Manish Prakash Gupta, 2018</a:t>
                      </a:r>
                    </a:p>
                  </a:txBody>
                  <a:tcPr marL="15240" marR="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r>
                        <a:rPr lang="en-US" sz="1400" b="0" dirty="0">
                          <a:effectLst/>
                          <a:latin typeface="+mj-lt"/>
                        </a:rPr>
                        <a:t>Provides details on how to use </a:t>
                      </a:r>
                      <a:r>
                        <a:rPr lang="en-US" sz="1400" b="0" dirty="0" err="1">
                          <a:effectLst/>
                          <a:latin typeface="+mj-lt"/>
                        </a:rPr>
                        <a:t>NodeMCU</a:t>
                      </a:r>
                      <a:r>
                        <a:rPr lang="en-US" sz="1400" b="0" dirty="0">
                          <a:effectLst/>
                          <a:latin typeface="+mj-lt"/>
                        </a:rPr>
                        <a:t> and connect to IFTTT servers for doing certain tasks.</a:t>
                      </a:r>
                    </a:p>
                  </a:txBody>
                  <a:tcPr marL="15240" marR="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r>
                        <a:rPr lang="en-US" sz="1400" b="0" dirty="0">
                          <a:effectLst/>
                          <a:latin typeface="+mj-lt"/>
                        </a:rPr>
                        <a:t>Creation of IFTTT applets is not described in detail.</a:t>
                      </a:r>
                    </a:p>
                  </a:txBody>
                  <a:tcPr marL="15240" marR="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684548">
                <a:tc>
                  <a:txBody>
                    <a:bodyPr/>
                    <a:lstStyle/>
                    <a:p>
                      <a:pPr algn="ctr" rtl="0" fontAlgn="ctr">
                        <a:spcBef>
                          <a:spcPts val="0"/>
                        </a:spcBef>
                        <a:spcAft>
                          <a:spcPts val="0"/>
                        </a:spcAft>
                      </a:pPr>
                      <a:r>
                        <a:rPr lang="en-US" sz="1400" b="1" i="0" u="none" strike="noStrike" dirty="0">
                          <a:solidFill>
                            <a:srgbClr val="000000"/>
                          </a:solidFill>
                          <a:effectLst/>
                          <a:latin typeface="+mj-lt"/>
                        </a:rPr>
                        <a:t>One touch alarm for Women’s safety using Arduino</a:t>
                      </a:r>
                      <a:endParaRPr lang="en-US" sz="1400" b="1" dirty="0">
                        <a:effectLst/>
                        <a:latin typeface="+mj-lt"/>
                      </a:endParaRPr>
                    </a:p>
                  </a:txBody>
                  <a:tcPr marL="15240" marR="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r>
                        <a:rPr lang="en-IN" sz="1400" b="0" i="0" u="none" strike="noStrike" dirty="0">
                          <a:solidFill>
                            <a:srgbClr val="000000"/>
                          </a:solidFill>
                          <a:effectLst/>
                          <a:latin typeface="+mj-lt"/>
                        </a:rPr>
                        <a:t>C. Priya, Ramya C, </a:t>
                      </a:r>
                      <a:r>
                        <a:rPr lang="en-IN" sz="1400" b="0" i="0" u="none" strike="noStrike" dirty="0" err="1">
                          <a:solidFill>
                            <a:srgbClr val="000000"/>
                          </a:solidFill>
                          <a:effectLst/>
                          <a:latin typeface="+mj-lt"/>
                        </a:rPr>
                        <a:t>Befy</a:t>
                      </a:r>
                      <a:r>
                        <a:rPr lang="en-IN" sz="1400" b="0" i="0" u="none" strike="noStrike" dirty="0">
                          <a:solidFill>
                            <a:srgbClr val="000000"/>
                          </a:solidFill>
                          <a:effectLst/>
                          <a:latin typeface="+mj-lt"/>
                        </a:rPr>
                        <a:t> </a:t>
                      </a:r>
                      <a:r>
                        <a:rPr lang="en-IN" sz="1400" b="0" i="0" u="none" strike="noStrike" dirty="0" err="1">
                          <a:solidFill>
                            <a:srgbClr val="000000"/>
                          </a:solidFill>
                          <a:effectLst/>
                          <a:latin typeface="+mj-lt"/>
                        </a:rPr>
                        <a:t>D,Harini</a:t>
                      </a:r>
                      <a:r>
                        <a:rPr lang="en-IN" sz="1400" b="0" i="0" u="none" strike="noStrike" dirty="0">
                          <a:solidFill>
                            <a:srgbClr val="000000"/>
                          </a:solidFill>
                          <a:effectLst/>
                          <a:latin typeface="+mj-lt"/>
                        </a:rPr>
                        <a:t> </a:t>
                      </a:r>
                      <a:r>
                        <a:rPr lang="en-IN" sz="1400" b="0" i="0" u="none" strike="noStrike" dirty="0" err="1">
                          <a:solidFill>
                            <a:srgbClr val="000000"/>
                          </a:solidFill>
                          <a:effectLst/>
                          <a:latin typeface="+mj-lt"/>
                        </a:rPr>
                        <a:t>G,Shilpa</a:t>
                      </a:r>
                      <a:r>
                        <a:rPr lang="en-IN" sz="1400" b="0" i="0" u="none" strike="noStrike" dirty="0">
                          <a:solidFill>
                            <a:srgbClr val="000000"/>
                          </a:solidFill>
                          <a:effectLst/>
                          <a:latin typeface="+mj-lt"/>
                        </a:rPr>
                        <a:t> </a:t>
                      </a:r>
                      <a:r>
                        <a:rPr lang="en-IN" sz="1400" b="0" i="0" u="none" strike="noStrike" dirty="0" err="1">
                          <a:solidFill>
                            <a:srgbClr val="000000"/>
                          </a:solidFill>
                          <a:effectLst/>
                          <a:latin typeface="+mj-lt"/>
                        </a:rPr>
                        <a:t>S,Sivani</a:t>
                      </a:r>
                      <a:r>
                        <a:rPr lang="en-IN" sz="1400" b="0" i="0" u="none" strike="noStrike" dirty="0">
                          <a:solidFill>
                            <a:srgbClr val="000000"/>
                          </a:solidFill>
                          <a:effectLst/>
                          <a:latin typeface="+mj-lt"/>
                        </a:rPr>
                        <a:t> </a:t>
                      </a:r>
                      <a:r>
                        <a:rPr lang="en-IN" sz="1400" b="0" i="0" u="none" strike="noStrike" dirty="0" err="1">
                          <a:solidFill>
                            <a:srgbClr val="000000"/>
                          </a:solidFill>
                          <a:effectLst/>
                          <a:latin typeface="+mj-lt"/>
                        </a:rPr>
                        <a:t>KIruthiga</a:t>
                      </a:r>
                      <a:r>
                        <a:rPr lang="en-IN" sz="1400" b="0" i="0" u="none" strike="noStrike" dirty="0">
                          <a:solidFill>
                            <a:srgbClr val="000000"/>
                          </a:solidFill>
                          <a:effectLst/>
                          <a:latin typeface="+mj-lt"/>
                        </a:rPr>
                        <a:t> B, 2019</a:t>
                      </a:r>
                      <a:endParaRPr lang="en-IN" sz="1400" b="0" dirty="0">
                        <a:effectLst/>
                        <a:latin typeface="+mj-lt"/>
                      </a:endParaRPr>
                    </a:p>
                  </a:txBody>
                  <a:tcPr marL="15240" marR="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r>
                        <a:rPr lang="en-US" sz="1400" b="0" i="0" u="none" strike="noStrike" dirty="0">
                          <a:solidFill>
                            <a:srgbClr val="000000"/>
                          </a:solidFill>
                          <a:effectLst/>
                          <a:latin typeface="+mj-lt"/>
                        </a:rPr>
                        <a:t>Provides details about using GSM and GPS with Arduino uno along with touch sensor, tear gas mechanism and buzzer</a:t>
                      </a:r>
                      <a:endParaRPr lang="en-US" sz="1400" b="0" dirty="0">
                        <a:effectLst/>
                        <a:latin typeface="+mj-lt"/>
                      </a:endParaRPr>
                    </a:p>
                  </a:txBody>
                  <a:tcPr marL="15240" marR="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r>
                        <a:rPr lang="en-US" sz="1400" b="0" i="0" u="none" strike="noStrike" dirty="0">
                          <a:solidFill>
                            <a:srgbClr val="000000"/>
                          </a:solidFill>
                          <a:effectLst/>
                          <a:latin typeface="+mj-lt"/>
                        </a:rPr>
                        <a:t>touch senser may do false detection sometimes.</a:t>
                      </a:r>
                      <a:endParaRPr lang="en-US" sz="1400" b="0" dirty="0">
                        <a:effectLst/>
                        <a:latin typeface="+mj-lt"/>
                      </a:endParaRPr>
                    </a:p>
                  </a:txBody>
                  <a:tcPr marL="15240" marR="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9" name="TextBox 1"/>
          <p:cNvSpPr txBox="1">
            <a:spLocks noChangeArrowheads="1"/>
          </p:cNvSpPr>
          <p:nvPr/>
        </p:nvSpPr>
        <p:spPr bwMode="auto">
          <a:xfrm>
            <a:off x="0" y="76200"/>
            <a:ext cx="9109075" cy="584200"/>
          </a:xfrm>
          <a:prstGeom prst="rect">
            <a:avLst/>
          </a:prstGeom>
          <a:noFill/>
          <a:ln>
            <a:noFill/>
          </a:ln>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3200" b="1">
                <a:cs typeface="Times New Roman" panose="02020603050405020304" pitchFamily="18" charset="0"/>
              </a:rPr>
              <a:t>Existing System</a:t>
            </a:r>
          </a:p>
        </p:txBody>
      </p:sp>
      <p:sp>
        <p:nvSpPr>
          <p:cNvPr id="1048620" name="Date Placeholder 1"/>
          <p:cNvSpPr>
            <a:spLocks noGrp="1"/>
          </p:cNvSpPr>
          <p:nvPr>
            <p:ph type="dt" sz="quarter" idx="10"/>
          </p:nvPr>
        </p:nvSpPr>
        <p:spPr>
          <a:xfrm>
            <a:off x="0" y="6400800"/>
            <a:ext cx="1905000" cy="457200"/>
          </a:xfrm>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buFontTx/>
              <a:buNone/>
            </a:pPr>
            <a:r>
              <a:rPr lang="en-US" altLang="en-US" sz="1400" dirty="0"/>
              <a:t>23/01/2021</a:t>
            </a:r>
          </a:p>
        </p:txBody>
      </p:sp>
      <p:sp>
        <p:nvSpPr>
          <p:cNvPr id="1048621" name="Slide Number Placeholder 4"/>
          <p:cNvSpPr>
            <a:spLocks noGrp="1"/>
          </p:cNvSpPr>
          <p:nvPr>
            <p:ph type="sldNum" sz="quarter" idx="12"/>
          </p:nvPr>
        </p:nvSpPr>
        <p:spPr>
          <a:xfrm>
            <a:off x="7204075" y="6400800"/>
            <a:ext cx="1905000" cy="457200"/>
          </a:xfrm>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buFontTx/>
              <a:buNone/>
            </a:pPr>
            <a:fld id="{B629604F-5EEB-4AF6-805F-0980ACB17090}" type="slidenum">
              <a:rPr lang="en-US" altLang="en-US" sz="1400"/>
              <a:pPr>
                <a:buFontTx/>
                <a:buNone/>
              </a:pPr>
              <a:t>5</a:t>
            </a:fld>
            <a:endParaRPr lang="en-US" altLang="en-US" sz="1400"/>
          </a:p>
        </p:txBody>
      </p:sp>
      <p:sp>
        <p:nvSpPr>
          <p:cNvPr id="1048622" name="TextBox 4"/>
          <p:cNvSpPr txBox="1"/>
          <p:nvPr/>
        </p:nvSpPr>
        <p:spPr>
          <a:xfrm>
            <a:off x="414077" y="959093"/>
            <a:ext cx="8280920" cy="4939814"/>
          </a:xfrm>
          <a:prstGeom prst="rect">
            <a:avLst/>
          </a:prstGeom>
          <a:noFill/>
        </p:spPr>
        <p:txBody>
          <a:bodyPr wrap="square" rtlCol="0">
            <a:spAutoFit/>
          </a:bodyPr>
          <a:lstStyle/>
          <a:p>
            <a:pPr marL="285750" indent="-285750" algn="just">
              <a:lnSpc>
                <a:spcPct val="150000"/>
              </a:lnSpc>
              <a:spcBef>
                <a:spcPts val="0"/>
              </a:spcBef>
              <a:spcAft>
                <a:spcPts val="0"/>
              </a:spcAft>
              <a:buFont typeface="Arial" panose="020B0604020202020204" pitchFamily="34" charset="0"/>
              <a:buChar char="•"/>
            </a:pPr>
            <a:r>
              <a:rPr lang="en-US" sz="1800" dirty="0" err="1">
                <a:solidFill>
                  <a:srgbClr val="000000"/>
                </a:solidFill>
                <a:cs typeface="Times New Roman" panose="02020603050405020304" pitchFamily="18" charset="0"/>
              </a:rPr>
              <a:t>VithU</a:t>
            </a:r>
            <a:r>
              <a:rPr lang="en-US" sz="1800" dirty="0">
                <a:solidFill>
                  <a:srgbClr val="000000"/>
                </a:solidFill>
                <a:cs typeface="Times New Roman" panose="02020603050405020304" pitchFamily="18" charset="0"/>
              </a:rPr>
              <a:t> app: In this app when the power button of the Smartphone is pressed twice consecutively, it will begin sending out alert messages with a link to the location of the user every two minutes to the contacts fed into the app.</a:t>
            </a:r>
            <a:endParaRPr lang="en-US" sz="1800" dirty="0">
              <a:cs typeface="Times New Roman" panose="02020603050405020304" pitchFamily="18" charset="0"/>
            </a:endParaRPr>
          </a:p>
          <a:p>
            <a:pPr marL="342900" indent="-342900" algn="just">
              <a:lnSpc>
                <a:spcPct val="150000"/>
              </a:lnSpc>
              <a:spcBef>
                <a:spcPts val="0"/>
              </a:spcBef>
              <a:spcAft>
                <a:spcPts val="0"/>
              </a:spcAft>
              <a:buFont typeface="Arial" panose="020B0604020202020204" pitchFamily="34" charset="0"/>
              <a:buChar char="•"/>
            </a:pPr>
            <a:r>
              <a:rPr lang="en-US" sz="1800" dirty="0">
                <a:solidFill>
                  <a:srgbClr val="000000"/>
                </a:solidFill>
                <a:cs typeface="Times New Roman" panose="02020603050405020304" pitchFamily="18" charset="0"/>
              </a:rPr>
              <a:t>Women security using GSM and GPS: In this project  </a:t>
            </a:r>
            <a:r>
              <a:rPr lang="en-US" sz="1800" dirty="0" err="1">
                <a:solidFill>
                  <a:srgbClr val="000000"/>
                </a:solidFill>
                <a:cs typeface="Times New Roman" panose="02020603050405020304" pitchFamily="18" charset="0"/>
              </a:rPr>
              <a:t>arduino</a:t>
            </a:r>
            <a:r>
              <a:rPr lang="en-US" sz="1800" dirty="0">
                <a:solidFill>
                  <a:srgbClr val="000000"/>
                </a:solidFill>
                <a:cs typeface="Times New Roman" panose="02020603050405020304" pitchFamily="18" charset="0"/>
              </a:rPr>
              <a:t> nano(ATMEGA 328P) is interfaced with a GSM modem, GPS module, a LCD display and a push button, If the switch is pressed, the controller take the current location information from the GPS  module and send those data to the predefined contact number using a GSM modem</a:t>
            </a:r>
            <a:endParaRPr lang="en-US" sz="1800" dirty="0">
              <a:cs typeface="Times New Roman" panose="02020603050405020304" pitchFamily="18" charset="0"/>
            </a:endParaRPr>
          </a:p>
          <a:p>
            <a:pPr marL="342900" indent="-342900" algn="just">
              <a:lnSpc>
                <a:spcPct val="150000"/>
              </a:lnSpc>
              <a:spcBef>
                <a:spcPts val="0"/>
              </a:spcBef>
              <a:spcAft>
                <a:spcPts val="0"/>
              </a:spcAft>
              <a:buFont typeface="Arial" panose="020B0604020202020204" pitchFamily="34" charset="0"/>
              <a:buChar char="•"/>
            </a:pPr>
            <a:r>
              <a:rPr lang="en-US" sz="1800" dirty="0">
                <a:solidFill>
                  <a:srgbClr val="000000"/>
                </a:solidFill>
                <a:cs typeface="Times New Roman" panose="02020603050405020304" pitchFamily="18" charset="0"/>
              </a:rPr>
              <a:t>There are some projects which use FM transmitter and receiver with a SOS button to provide wireless transmission of location to </a:t>
            </a:r>
            <a:r>
              <a:rPr lang="en-US" sz="1800" dirty="0" err="1">
                <a:solidFill>
                  <a:srgbClr val="000000"/>
                </a:solidFill>
                <a:cs typeface="Times New Roman" panose="02020603050405020304" pitchFamily="18" charset="0"/>
              </a:rPr>
              <a:t>arduino</a:t>
            </a:r>
            <a:r>
              <a:rPr lang="en-US" sz="1800" dirty="0">
                <a:solidFill>
                  <a:srgbClr val="000000"/>
                </a:solidFill>
                <a:cs typeface="Times New Roman" panose="02020603050405020304" pitchFamily="18" charset="0"/>
              </a:rPr>
              <a:t> for processing which is again interfaced with GSM and GPS modules.</a:t>
            </a:r>
            <a:endParaRPr lang="en-US" sz="1800" dirty="0">
              <a:cs typeface="Times New Roman" panose="02020603050405020304" pitchFamily="18" charset="0"/>
            </a:endParaRPr>
          </a:p>
          <a:p>
            <a:endParaRPr lang="en-IN" sz="1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3" name="TextBox 1"/>
          <p:cNvSpPr txBox="1">
            <a:spLocks noChangeArrowheads="1"/>
          </p:cNvSpPr>
          <p:nvPr/>
        </p:nvSpPr>
        <p:spPr bwMode="auto">
          <a:xfrm>
            <a:off x="0" y="76200"/>
            <a:ext cx="9109075" cy="584200"/>
          </a:xfrm>
          <a:prstGeom prst="rect">
            <a:avLst/>
          </a:prstGeom>
          <a:noFill/>
          <a:ln>
            <a:noFill/>
          </a:ln>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3200" b="1"/>
              <a:t>       Problem Statement &amp; Objectives</a:t>
            </a:r>
            <a:endParaRPr lang="en-IN" altLang="en-US" sz="3200" b="1"/>
          </a:p>
        </p:txBody>
      </p:sp>
      <p:sp>
        <p:nvSpPr>
          <p:cNvPr id="1048624" name="Rectangle 2"/>
          <p:cNvSpPr>
            <a:spLocks noChangeArrowheads="1"/>
          </p:cNvSpPr>
          <p:nvPr/>
        </p:nvSpPr>
        <p:spPr bwMode="auto">
          <a:xfrm>
            <a:off x="304800" y="838200"/>
            <a:ext cx="8534400" cy="1043940"/>
          </a:xfrm>
          <a:prstGeom prst="rect">
            <a:avLst/>
          </a:prstGeom>
          <a:noFill/>
          <a:ln>
            <a:noFill/>
          </a:ln>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dirty="0">
                <a:cs typeface="Times New Roman" panose="02020603050405020304" pitchFamily="18" charset="0"/>
              </a:rPr>
              <a:t>Problem Statement:</a:t>
            </a:r>
          </a:p>
          <a:p>
            <a:endParaRPr lang="en-US" altLang="en-US" sz="1600" b="1" dirty="0">
              <a:cs typeface="Times New Roman" panose="02020603050405020304" pitchFamily="18" charset="0"/>
            </a:endParaRPr>
          </a:p>
          <a:p>
            <a:r>
              <a:rPr lang="en-US" altLang="en-US" b="1" dirty="0">
                <a:cs typeface="Times New Roman" panose="02020603050405020304" pitchFamily="18" charset="0"/>
              </a:rPr>
              <a:t> </a:t>
            </a:r>
          </a:p>
        </p:txBody>
      </p:sp>
      <p:sp>
        <p:nvSpPr>
          <p:cNvPr id="1048625" name="Date Placeholder 1"/>
          <p:cNvSpPr>
            <a:spLocks noGrp="1"/>
          </p:cNvSpPr>
          <p:nvPr>
            <p:ph type="dt" sz="quarter" idx="10"/>
          </p:nvPr>
        </p:nvSpPr>
        <p:spPr>
          <a:xfrm>
            <a:off x="0" y="6400800"/>
            <a:ext cx="1905000" cy="457200"/>
          </a:xfrm>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buFontTx/>
              <a:buNone/>
            </a:pPr>
            <a:r>
              <a:rPr lang="en-US" altLang="en-US" sz="1400" dirty="0"/>
              <a:t>23/01/2021</a:t>
            </a:r>
          </a:p>
        </p:txBody>
      </p:sp>
      <p:sp>
        <p:nvSpPr>
          <p:cNvPr id="1048626" name="Slide Number Placeholder 4"/>
          <p:cNvSpPr>
            <a:spLocks noGrp="1"/>
          </p:cNvSpPr>
          <p:nvPr>
            <p:ph type="sldNum" sz="quarter" idx="12"/>
          </p:nvPr>
        </p:nvSpPr>
        <p:spPr>
          <a:xfrm>
            <a:off x="7204075" y="6400800"/>
            <a:ext cx="1905000" cy="457200"/>
          </a:xfrm>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buFontTx/>
              <a:buNone/>
            </a:pPr>
            <a:fld id="{2EFF3AD7-5CF3-45B6-B252-6699944A2FD6}" type="slidenum">
              <a:rPr lang="en-US" altLang="en-US" sz="1400"/>
              <a:pPr>
                <a:buFontTx/>
                <a:buNone/>
              </a:pPr>
              <a:t>6</a:t>
            </a:fld>
            <a:endParaRPr lang="en-US" altLang="en-US" sz="1400"/>
          </a:p>
        </p:txBody>
      </p:sp>
      <p:sp>
        <p:nvSpPr>
          <p:cNvPr id="1048627" name="Rectangle 5"/>
          <p:cNvSpPr>
            <a:spLocks noChangeArrowheads="1"/>
          </p:cNvSpPr>
          <p:nvPr/>
        </p:nvSpPr>
        <p:spPr bwMode="auto">
          <a:xfrm>
            <a:off x="304800" y="3048000"/>
            <a:ext cx="8534400" cy="461963"/>
          </a:xfrm>
          <a:prstGeom prst="rect">
            <a:avLst/>
          </a:prstGeom>
          <a:noFill/>
          <a:ln>
            <a:noFill/>
          </a:ln>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cs typeface="Times New Roman" panose="02020603050405020304" pitchFamily="18" charset="0"/>
              </a:rPr>
              <a:t>Objectives:</a:t>
            </a:r>
            <a:r>
              <a:rPr lang="en-US" altLang="en-US">
                <a:cs typeface="Times New Roman" panose="02020603050405020304" pitchFamily="18" charset="0"/>
              </a:rPr>
              <a:t> </a:t>
            </a:r>
          </a:p>
        </p:txBody>
      </p:sp>
      <p:sp>
        <p:nvSpPr>
          <p:cNvPr id="1048628" name="TextBox 6"/>
          <p:cNvSpPr txBox="1"/>
          <p:nvPr/>
        </p:nvSpPr>
        <p:spPr>
          <a:xfrm>
            <a:off x="395536" y="3786191"/>
            <a:ext cx="8352928" cy="2031325"/>
          </a:xfrm>
          <a:prstGeom prst="rect">
            <a:avLst/>
          </a:prstGeom>
          <a:noFill/>
        </p:spPr>
        <p:txBody>
          <a:bodyPr wrap="square" rtlCol="0">
            <a:spAutoFit/>
          </a:bodyPr>
          <a:lstStyle/>
          <a:p>
            <a:pPr marL="285750" indent="-285750" algn="just">
              <a:buFont typeface="Arial" panose="020B0604020202020204" pitchFamily="34" charset="0"/>
              <a:buChar char="•"/>
            </a:pPr>
            <a:r>
              <a:rPr lang="en-IN" sz="1800" dirty="0"/>
              <a:t>To design a system which gets activated by pressing a button and sends coordinates</a:t>
            </a:r>
          </a:p>
          <a:p>
            <a:pPr algn="just"/>
            <a:r>
              <a:rPr lang="en-IN" sz="1800" dirty="0"/>
              <a:t>     data to a pre-defined number during any emergency situation.</a:t>
            </a:r>
          </a:p>
          <a:p>
            <a:pPr marL="285750" indent="-285750" algn="just">
              <a:buFont typeface="Arial" panose="020B0604020202020204" pitchFamily="34" charset="0"/>
              <a:buChar char="•"/>
            </a:pPr>
            <a:r>
              <a:rPr lang="en-IN" sz="1800" dirty="0"/>
              <a:t>Coordinates data is taken from the GPS module and sent to pre-defined number through </a:t>
            </a:r>
            <a:r>
              <a:rPr lang="en-IN" sz="1800" dirty="0" err="1"/>
              <a:t>NodeMCU</a:t>
            </a:r>
            <a:r>
              <a:rPr lang="en-IN" sz="1800" dirty="0"/>
              <a:t> and IFTTT server.</a:t>
            </a:r>
          </a:p>
          <a:p>
            <a:pPr marL="285750" indent="-285750" algn="just">
              <a:buFont typeface="Arial" panose="020B0604020202020204" pitchFamily="34" charset="0"/>
              <a:buChar char="•"/>
            </a:pPr>
            <a:r>
              <a:rPr lang="en-IN" sz="1800" dirty="0"/>
              <a:t>To create a webhook request for sending data to pre-defined number through </a:t>
            </a:r>
            <a:r>
              <a:rPr lang="en-IN" sz="1800" dirty="0" err="1"/>
              <a:t>NodeMCU</a:t>
            </a:r>
            <a:r>
              <a:rPr lang="en-IN" sz="1800" dirty="0"/>
              <a:t> and IFTTT server.</a:t>
            </a:r>
          </a:p>
          <a:p>
            <a:pPr algn="just"/>
            <a:endParaRPr lang="en-IN" sz="1800" dirty="0"/>
          </a:p>
        </p:txBody>
      </p:sp>
      <p:sp>
        <p:nvSpPr>
          <p:cNvPr id="1048629" name="TextBox 7"/>
          <p:cNvSpPr txBox="1"/>
          <p:nvPr/>
        </p:nvSpPr>
        <p:spPr>
          <a:xfrm>
            <a:off x="642909" y="1500175"/>
            <a:ext cx="6561165" cy="646331"/>
          </a:xfrm>
          <a:prstGeom prst="rect">
            <a:avLst/>
          </a:prstGeom>
          <a:noFill/>
        </p:spPr>
        <p:txBody>
          <a:bodyPr wrap="square" rtlCol="0">
            <a:spAutoFit/>
          </a:bodyPr>
          <a:lstStyle/>
          <a:p>
            <a:r>
              <a:rPr lang="en-US" sz="1800" dirty="0">
                <a:solidFill>
                  <a:srgbClr val="000000"/>
                </a:solidFill>
              </a:rPr>
              <a:t>To Alert and Send the Geo Location of the woman, to predefined contacts incase of Emergency</a:t>
            </a:r>
            <a:endParaRPr lang="en-IN" sz="1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0" name="TextBox 1"/>
          <p:cNvSpPr txBox="1">
            <a:spLocks noChangeArrowheads="1"/>
          </p:cNvSpPr>
          <p:nvPr/>
        </p:nvSpPr>
        <p:spPr bwMode="auto">
          <a:xfrm>
            <a:off x="0" y="76200"/>
            <a:ext cx="9109075" cy="584200"/>
          </a:xfrm>
          <a:prstGeom prst="rect">
            <a:avLst/>
          </a:prstGeom>
          <a:noFill/>
          <a:ln>
            <a:noFill/>
          </a:ln>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3200" b="1"/>
              <a:t>       Proposed System</a:t>
            </a:r>
            <a:endParaRPr lang="en-IN" altLang="en-US" sz="3200" b="1"/>
          </a:p>
        </p:txBody>
      </p:sp>
      <p:sp>
        <p:nvSpPr>
          <p:cNvPr id="1048631" name="Date Placeholder 1"/>
          <p:cNvSpPr>
            <a:spLocks noGrp="1"/>
          </p:cNvSpPr>
          <p:nvPr>
            <p:ph type="dt" sz="quarter" idx="10"/>
          </p:nvPr>
        </p:nvSpPr>
        <p:spPr>
          <a:xfrm>
            <a:off x="0" y="6400800"/>
            <a:ext cx="1905000" cy="457200"/>
          </a:xfrm>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buFontTx/>
              <a:buNone/>
            </a:pPr>
            <a:r>
              <a:rPr lang="en-US" altLang="en-US" sz="1400" dirty="0"/>
              <a:t>23/01/2021</a:t>
            </a:r>
          </a:p>
        </p:txBody>
      </p:sp>
      <p:sp>
        <p:nvSpPr>
          <p:cNvPr id="1048632" name="Slide Number Placeholder 4"/>
          <p:cNvSpPr>
            <a:spLocks noGrp="1"/>
          </p:cNvSpPr>
          <p:nvPr>
            <p:ph type="sldNum" sz="quarter" idx="12"/>
          </p:nvPr>
        </p:nvSpPr>
        <p:spPr>
          <a:xfrm>
            <a:off x="7204075" y="6400800"/>
            <a:ext cx="1905000" cy="457200"/>
          </a:xfrm>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buFontTx/>
              <a:buNone/>
            </a:pPr>
            <a:fld id="{81DDEBC8-6948-40BA-B7F7-393CF3F0A94F}" type="slidenum">
              <a:rPr lang="en-US" altLang="en-US" sz="1400"/>
              <a:pPr>
                <a:buFontTx/>
                <a:buNone/>
              </a:pPr>
              <a:t>7</a:t>
            </a:fld>
            <a:endParaRPr lang="en-US" altLang="en-US" sz="1400"/>
          </a:p>
        </p:txBody>
      </p:sp>
      <p:sp>
        <p:nvSpPr>
          <p:cNvPr id="1048633" name="TextBox 5"/>
          <p:cNvSpPr txBox="1"/>
          <p:nvPr/>
        </p:nvSpPr>
        <p:spPr>
          <a:xfrm>
            <a:off x="574053" y="1052736"/>
            <a:ext cx="7960968" cy="4444871"/>
          </a:xfrm>
          <a:prstGeom prst="rect">
            <a:avLst/>
          </a:prstGeom>
          <a:noFill/>
        </p:spPr>
        <p:txBody>
          <a:bodyPr wrap="square" rtlCol="0">
            <a:spAutoFit/>
          </a:bodyPr>
          <a:lstStyle/>
          <a:p>
            <a:pPr marL="285750" lvl="0" indent="-285750" algn="just">
              <a:lnSpc>
                <a:spcPct val="107000"/>
              </a:lnSpc>
              <a:spcAft>
                <a:spcPts val="800"/>
              </a:spcAft>
              <a:buFont typeface="Arial" panose="020B0604020202020204" pitchFamily="34" charset="0"/>
              <a:buChar char="•"/>
              <a:tabLst>
                <a:tab pos="457200" algn="l"/>
              </a:tabLst>
            </a:pPr>
            <a:r>
              <a:rPr lang="en-IN" sz="1800" dirty="0">
                <a:effectLst/>
                <a:latin typeface="Calibri" panose="020F0502020204030204" pitchFamily="34" charset="0"/>
                <a:ea typeface="Times New Roman" panose="02020603050405020304" pitchFamily="18" charset="0"/>
                <a:cs typeface="Times New Roman" panose="02020603050405020304" pitchFamily="18" charset="0"/>
              </a:rPr>
              <a:t>The main purpose of this project is to provide safety when women feel insure. The main two components are GPS module, and </a:t>
            </a:r>
            <a:r>
              <a:rPr lang="en-IN" sz="1800" dirty="0" err="1">
                <a:effectLst/>
                <a:latin typeface="Calibri" panose="020F0502020204030204" pitchFamily="34" charset="0"/>
                <a:ea typeface="Times New Roman" panose="02020603050405020304" pitchFamily="18" charset="0"/>
                <a:cs typeface="Times New Roman" panose="02020603050405020304" pitchFamily="18" charset="0"/>
              </a:rPr>
              <a:t>NodeMCU</a:t>
            </a:r>
            <a:r>
              <a:rPr lang="en-IN" sz="1800" dirty="0">
                <a:effectLst/>
                <a:latin typeface="Calibri" panose="020F0502020204030204" pitchFamily="34" charset="0"/>
                <a:ea typeface="Times New Roman" panose="02020603050405020304" pitchFamily="18" charset="0"/>
                <a:cs typeface="Times New Roman" panose="02020603050405020304" pitchFamily="18" charset="0"/>
              </a:rPr>
              <a:t> esp8266.</a:t>
            </a:r>
          </a:p>
          <a:p>
            <a:pPr marL="285750" lvl="0" indent="-285750" algn="just">
              <a:lnSpc>
                <a:spcPct val="107000"/>
              </a:lnSpc>
              <a:spcAft>
                <a:spcPts val="800"/>
              </a:spcAft>
              <a:buFont typeface="Arial" panose="020B0604020202020204" pitchFamily="34" charset="0"/>
              <a:buChar char="•"/>
              <a:tabLst>
                <a:tab pos="457200" algn="l"/>
              </a:tabLst>
            </a:pPr>
            <a:r>
              <a:rPr lang="en-IN" sz="1800" dirty="0">
                <a:effectLst/>
                <a:latin typeface="Calibri" panose="020F0502020204030204" pitchFamily="34" charset="0"/>
                <a:ea typeface="Times New Roman" panose="02020603050405020304" pitchFamily="18" charset="0"/>
                <a:cs typeface="Times New Roman" panose="02020603050405020304" pitchFamily="18" charset="0"/>
              </a:rPr>
              <a:t>GPS module is a device that receives data from the satellites and obtains the geographical position of the device.</a:t>
            </a:r>
          </a:p>
          <a:p>
            <a:pPr marL="285750" lvl="0" indent="-285750" algn="just">
              <a:lnSpc>
                <a:spcPct val="107000"/>
              </a:lnSpc>
              <a:spcAft>
                <a:spcPts val="800"/>
              </a:spcAft>
              <a:buFont typeface="Arial" panose="020B0604020202020204" pitchFamily="34" charset="0"/>
              <a:buChar char="•"/>
              <a:tabLst>
                <a:tab pos="457200" algn="l"/>
              </a:tabLst>
            </a:pPr>
            <a:r>
              <a:rPr lang="en-IN" sz="1800" dirty="0" err="1">
                <a:effectLst/>
                <a:latin typeface="Calibri" panose="020F0502020204030204" pitchFamily="34" charset="0"/>
                <a:ea typeface="Times New Roman" panose="02020603050405020304" pitchFamily="18" charset="0"/>
                <a:cs typeface="Times New Roman" panose="02020603050405020304" pitchFamily="18" charset="0"/>
              </a:rPr>
              <a:t>NodeMCU</a:t>
            </a:r>
            <a:r>
              <a:rPr lang="en-IN" sz="1800" dirty="0">
                <a:effectLst/>
                <a:latin typeface="Calibri" panose="020F0502020204030204" pitchFamily="34" charset="0"/>
                <a:ea typeface="Times New Roman" panose="02020603050405020304" pitchFamily="18" charset="0"/>
                <a:cs typeface="Times New Roman" panose="02020603050405020304" pitchFamily="18" charset="0"/>
              </a:rPr>
              <a:t> is a WIFI module that connects to the internet using the </a:t>
            </a:r>
            <a:r>
              <a:rPr lang="en-IN" sz="1800" dirty="0" err="1">
                <a:effectLst/>
                <a:latin typeface="Calibri" panose="020F0502020204030204" pitchFamily="34" charset="0"/>
                <a:ea typeface="Times New Roman" panose="02020603050405020304" pitchFamily="18" charset="0"/>
                <a:cs typeface="Times New Roman" panose="02020603050405020304" pitchFamily="18" charset="0"/>
              </a:rPr>
              <a:t>Wifi</a:t>
            </a:r>
            <a:r>
              <a:rPr lang="en-IN" sz="1800" dirty="0">
                <a:effectLst/>
                <a:latin typeface="Calibri" panose="020F0502020204030204" pitchFamily="34" charset="0"/>
                <a:ea typeface="Times New Roman" panose="02020603050405020304" pitchFamily="18" charset="0"/>
                <a:cs typeface="Times New Roman" panose="02020603050405020304" pitchFamily="18" charset="0"/>
              </a:rPr>
              <a:t> Network provided.</a:t>
            </a:r>
          </a:p>
          <a:p>
            <a:pPr marL="285750" lvl="0" indent="-285750" algn="just">
              <a:lnSpc>
                <a:spcPct val="107000"/>
              </a:lnSpc>
              <a:spcAft>
                <a:spcPts val="800"/>
              </a:spcAft>
              <a:buFont typeface="Arial" panose="020B0604020202020204" pitchFamily="34" charset="0"/>
              <a:buChar char="•"/>
              <a:tabLst>
                <a:tab pos="457200" algn="l"/>
              </a:tabLst>
            </a:pPr>
            <a:r>
              <a:rPr lang="en-IN" sz="1800" dirty="0">
                <a:effectLst/>
                <a:latin typeface="Calibri" panose="020F0502020204030204" pitchFamily="34" charset="0"/>
                <a:ea typeface="Times New Roman" panose="02020603050405020304" pitchFamily="18" charset="0"/>
                <a:cs typeface="Times New Roman" panose="02020603050405020304" pitchFamily="18" charset="0"/>
              </a:rPr>
              <a:t>Here the live coordinates received by the GPS receiver module is sent to a mobile phone via SMS using the IFTTT applets like Webhook and Android SMS.</a:t>
            </a:r>
          </a:p>
          <a:p>
            <a:pPr marL="285750" lvl="0" indent="-285750" algn="just">
              <a:lnSpc>
                <a:spcPct val="107000"/>
              </a:lnSpc>
              <a:spcAft>
                <a:spcPts val="800"/>
              </a:spcAft>
              <a:buFont typeface="Arial" panose="020B0604020202020204" pitchFamily="34" charset="0"/>
              <a:buChar char="•"/>
              <a:tabLst>
                <a:tab pos="457200" algn="l"/>
              </a:tabLst>
            </a:pPr>
            <a:r>
              <a:rPr lang="en-IN" sz="1800" dirty="0">
                <a:effectLst/>
                <a:latin typeface="Calibri" panose="020F0502020204030204" pitchFamily="34" charset="0"/>
                <a:ea typeface="Times New Roman" panose="02020603050405020304" pitchFamily="18" charset="0"/>
                <a:cs typeface="Times New Roman" panose="02020603050405020304" pitchFamily="18" charset="0"/>
              </a:rPr>
              <a:t>The GPS Coordinates received from the GPS module is sent to the IFTTT server Webhook using </a:t>
            </a:r>
            <a:r>
              <a:rPr lang="en-IN" sz="1800" dirty="0" err="1">
                <a:effectLst/>
                <a:latin typeface="Calibri" panose="020F0502020204030204" pitchFamily="34" charset="0"/>
                <a:ea typeface="Times New Roman" panose="02020603050405020304" pitchFamily="18" charset="0"/>
                <a:cs typeface="Times New Roman" panose="02020603050405020304" pitchFamily="18" charset="0"/>
              </a:rPr>
              <a:t>NodeMCU</a:t>
            </a:r>
            <a:r>
              <a:rPr lang="en-IN" sz="1800" dirty="0">
                <a:effectLst/>
                <a:latin typeface="Calibri" panose="020F0502020204030204" pitchFamily="34" charset="0"/>
                <a:ea typeface="Times New Roman" panose="02020603050405020304" pitchFamily="18" charset="0"/>
                <a:cs typeface="Times New Roman" panose="02020603050405020304" pitchFamily="18" charset="0"/>
              </a:rPr>
              <a:t> and the IFTTT server will send the Alert message and GPS coordinates to the Mobile Number provided.</a:t>
            </a:r>
          </a:p>
          <a:p>
            <a:pPr marL="285750" lvl="0" indent="-285750" algn="just">
              <a:lnSpc>
                <a:spcPct val="107000"/>
              </a:lnSpc>
              <a:spcAft>
                <a:spcPts val="800"/>
              </a:spcAft>
              <a:buFont typeface="Arial" panose="020B0604020202020204" pitchFamily="34" charset="0"/>
              <a:buChar char="•"/>
              <a:tabLst>
                <a:tab pos="457200" algn="l"/>
              </a:tabLst>
            </a:pPr>
            <a:r>
              <a:rPr lang="en-IN" sz="1800" dirty="0">
                <a:effectLst/>
                <a:latin typeface="Calibri" panose="020F0502020204030204" pitchFamily="34" charset="0"/>
                <a:ea typeface="Times New Roman" panose="02020603050405020304" pitchFamily="18" charset="0"/>
                <a:cs typeface="Times New Roman" panose="02020603050405020304" pitchFamily="18" charset="0"/>
              </a:rPr>
              <a:t>By Press and holding the SOS button, the entire system gets activated and immediately a SMS is sent to the concerned person with GPS Coordinates.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4" name="TextBox 1"/>
          <p:cNvSpPr txBox="1">
            <a:spLocks noChangeArrowheads="1"/>
          </p:cNvSpPr>
          <p:nvPr/>
        </p:nvSpPr>
        <p:spPr bwMode="auto">
          <a:xfrm>
            <a:off x="0" y="76200"/>
            <a:ext cx="9144000" cy="584200"/>
          </a:xfrm>
          <a:prstGeom prst="rect">
            <a:avLst/>
          </a:prstGeom>
          <a:noFill/>
          <a:ln>
            <a:noFill/>
          </a:ln>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3200" b="1" dirty="0"/>
              <a:t>       Block Diagram</a:t>
            </a:r>
            <a:endParaRPr lang="en-IN" altLang="en-US" sz="3200" b="1" dirty="0"/>
          </a:p>
        </p:txBody>
      </p:sp>
      <p:sp>
        <p:nvSpPr>
          <p:cNvPr id="1048635" name="Date Placeholder 1"/>
          <p:cNvSpPr>
            <a:spLocks noGrp="1"/>
          </p:cNvSpPr>
          <p:nvPr>
            <p:ph type="dt" sz="quarter" idx="10"/>
          </p:nvPr>
        </p:nvSpPr>
        <p:spPr>
          <a:xfrm>
            <a:off x="0" y="6400800"/>
            <a:ext cx="1905000" cy="457200"/>
          </a:xfrm>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buFontTx/>
              <a:buNone/>
            </a:pPr>
            <a:r>
              <a:rPr lang="en-US" altLang="en-US" sz="1400" dirty="0"/>
              <a:t>23/01/2021</a:t>
            </a:r>
          </a:p>
        </p:txBody>
      </p:sp>
      <p:sp>
        <p:nvSpPr>
          <p:cNvPr id="1048636" name="Slide Number Placeholder 4"/>
          <p:cNvSpPr>
            <a:spLocks noGrp="1"/>
          </p:cNvSpPr>
          <p:nvPr>
            <p:ph type="sldNum" sz="quarter" idx="12"/>
          </p:nvPr>
        </p:nvSpPr>
        <p:spPr>
          <a:xfrm>
            <a:off x="7204075" y="6400800"/>
            <a:ext cx="1905000" cy="457200"/>
          </a:xfrm>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buFontTx/>
              <a:buNone/>
            </a:pPr>
            <a:fld id="{970E1059-6860-44CA-AAA3-9C66A5A730D3}" type="slidenum">
              <a:rPr lang="en-US" altLang="en-US" sz="1400"/>
              <a:pPr>
                <a:buFontTx/>
                <a:buNone/>
              </a:pPr>
              <a:t>8</a:t>
            </a:fld>
            <a:endParaRPr lang="en-US" altLang="en-US" sz="1400"/>
          </a:p>
        </p:txBody>
      </p:sp>
      <p:sp>
        <p:nvSpPr>
          <p:cNvPr id="1048637" name="TextBox 1"/>
          <p:cNvSpPr txBox="1"/>
          <p:nvPr/>
        </p:nvSpPr>
        <p:spPr>
          <a:xfrm>
            <a:off x="0" y="5611868"/>
            <a:ext cx="9143999" cy="430887"/>
          </a:xfrm>
          <a:prstGeom prst="rect">
            <a:avLst/>
          </a:prstGeom>
          <a:noFill/>
        </p:spPr>
        <p:txBody>
          <a:bodyPr wrap="square" rtlCol="0">
            <a:spAutoFit/>
          </a:bodyPr>
          <a:lstStyle/>
          <a:p>
            <a:pPr algn="ctr"/>
            <a:r>
              <a:rPr lang="en-IN" sz="2200" b="1" dirty="0"/>
              <a:t>Block Diagram</a:t>
            </a:r>
          </a:p>
        </p:txBody>
      </p:sp>
      <p:pic>
        <p:nvPicPr>
          <p:cNvPr id="2097153" name="Picture 4"/>
          <p:cNvPicPr>
            <a:picLocks noChangeAspect="1"/>
          </p:cNvPicPr>
          <p:nvPr/>
        </p:nvPicPr>
        <p:blipFill>
          <a:blip r:embed="rId2"/>
          <a:stretch>
            <a:fillRect/>
          </a:stretch>
        </p:blipFill>
        <p:spPr>
          <a:xfrm>
            <a:off x="342069" y="815245"/>
            <a:ext cx="8424936" cy="477335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8" name="TextBox 1"/>
          <p:cNvSpPr txBox="1">
            <a:spLocks noChangeArrowheads="1"/>
          </p:cNvSpPr>
          <p:nvPr/>
        </p:nvSpPr>
        <p:spPr bwMode="auto">
          <a:xfrm>
            <a:off x="-28640" y="110700"/>
            <a:ext cx="9109075" cy="584200"/>
          </a:xfrm>
          <a:prstGeom prst="rect">
            <a:avLst/>
          </a:prstGeom>
          <a:noFill/>
          <a:ln>
            <a:noFill/>
          </a:ln>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3200" b="1" dirty="0"/>
              <a:t>            Hardware &amp; Software Specification</a:t>
            </a:r>
          </a:p>
        </p:txBody>
      </p:sp>
      <p:sp>
        <p:nvSpPr>
          <p:cNvPr id="1048639" name="Date Placeholder 1"/>
          <p:cNvSpPr>
            <a:spLocks noGrp="1"/>
          </p:cNvSpPr>
          <p:nvPr>
            <p:ph type="dt" sz="quarter" idx="10"/>
          </p:nvPr>
        </p:nvSpPr>
        <p:spPr>
          <a:xfrm>
            <a:off x="0" y="6400800"/>
            <a:ext cx="1905000" cy="457200"/>
          </a:xfrm>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buFontTx/>
              <a:buNone/>
            </a:pPr>
            <a:r>
              <a:rPr lang="en-US" altLang="en-US" sz="1400" dirty="0"/>
              <a:t>23/01/2021</a:t>
            </a:r>
          </a:p>
        </p:txBody>
      </p:sp>
      <p:sp>
        <p:nvSpPr>
          <p:cNvPr id="1048640" name="Slide Number Placeholder 4"/>
          <p:cNvSpPr>
            <a:spLocks noGrp="1"/>
          </p:cNvSpPr>
          <p:nvPr>
            <p:ph type="sldNum" sz="quarter" idx="12"/>
          </p:nvPr>
        </p:nvSpPr>
        <p:spPr>
          <a:xfrm>
            <a:off x="7204075" y="6400800"/>
            <a:ext cx="1905000" cy="457200"/>
          </a:xfrm>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buFontTx/>
              <a:buNone/>
            </a:pPr>
            <a:fld id="{E0048A44-960A-4CB4-9D76-6D5C50C450E6}" type="slidenum">
              <a:rPr lang="en-US" altLang="en-US" sz="1400"/>
              <a:pPr>
                <a:buFontTx/>
                <a:buNone/>
              </a:pPr>
              <a:t>9</a:t>
            </a:fld>
            <a:endParaRPr lang="en-US" altLang="en-US" sz="1400"/>
          </a:p>
        </p:txBody>
      </p:sp>
      <p:sp>
        <p:nvSpPr>
          <p:cNvPr id="1048641" name="TextBox 4"/>
          <p:cNvSpPr txBox="1"/>
          <p:nvPr/>
        </p:nvSpPr>
        <p:spPr>
          <a:xfrm>
            <a:off x="448070" y="870831"/>
            <a:ext cx="8156378" cy="2263141"/>
          </a:xfrm>
          <a:prstGeom prst="rect">
            <a:avLst/>
          </a:prstGeom>
          <a:noFill/>
        </p:spPr>
        <p:txBody>
          <a:bodyPr wrap="square" rtlCol="0">
            <a:spAutoFit/>
          </a:bodyPr>
          <a:lstStyle/>
          <a:p>
            <a:r>
              <a:rPr lang="en-IN" sz="2000" b="1" dirty="0"/>
              <a:t>Software Specification:</a:t>
            </a:r>
          </a:p>
          <a:p>
            <a:pPr marL="342900" indent="-342900">
              <a:buFont typeface="Arial" panose="020B0604020202020204" pitchFamily="34" charset="0"/>
              <a:buChar char="•"/>
            </a:pPr>
            <a:r>
              <a:rPr lang="en-IN" sz="1800" b="1" dirty="0"/>
              <a:t>Arduino Software (IDE): </a:t>
            </a:r>
            <a:r>
              <a:rPr lang="en-IN" sz="1800" dirty="0"/>
              <a:t>The Arduino Integrated Development Environment (IDE) is a cross-platform application that is written in functions of C and C++.</a:t>
            </a:r>
          </a:p>
          <a:p>
            <a:pPr marL="342900" indent="-342900">
              <a:buFont typeface="Courier New" panose="02070309020205020404" pitchFamily="49" charset="0"/>
              <a:buChar char="o"/>
            </a:pPr>
            <a:r>
              <a:rPr lang="en-IN" sz="1800" dirty="0"/>
              <a:t>It is used to write, compile and upload programs to the </a:t>
            </a:r>
            <a:r>
              <a:rPr lang="en-IN" sz="1800" dirty="0" err="1"/>
              <a:t>Arduino</a:t>
            </a:r>
            <a:r>
              <a:rPr lang="en-IN" sz="1800" dirty="0"/>
              <a:t> Boards and few other third party microcontrollers and modules which support the </a:t>
            </a:r>
            <a:r>
              <a:rPr lang="en-IN" sz="1800" dirty="0" err="1"/>
              <a:t>Arduino</a:t>
            </a:r>
            <a:r>
              <a:rPr lang="en-IN" sz="1800" dirty="0"/>
              <a:t> software.</a:t>
            </a:r>
          </a:p>
          <a:p>
            <a:pPr marL="342900" indent="-342900">
              <a:buFont typeface="Courier New" panose="02070309020205020404" pitchFamily="49" charset="0"/>
              <a:buChar char="o"/>
            </a:pPr>
            <a:r>
              <a:rPr lang="en-IN" sz="1800" b="1" dirty="0"/>
              <a:t>Developers: </a:t>
            </a:r>
            <a:r>
              <a:rPr lang="en-IN" sz="1800" dirty="0"/>
              <a:t>Arduino Software</a:t>
            </a:r>
          </a:p>
          <a:p>
            <a:pPr marL="342900" indent="-342900">
              <a:buFont typeface="Courier New" panose="02070309020205020404" pitchFamily="49" charset="0"/>
              <a:buChar char="o"/>
            </a:pPr>
            <a:r>
              <a:rPr lang="en-IN" sz="1800" b="1" dirty="0"/>
              <a:t>Software version used : </a:t>
            </a:r>
            <a:r>
              <a:rPr lang="en-IN" sz="1800" dirty="0"/>
              <a:t>Arduino 1.8.13</a:t>
            </a:r>
          </a:p>
        </p:txBody>
      </p:sp>
      <p:sp>
        <p:nvSpPr>
          <p:cNvPr id="1048642" name="TextBox 1"/>
          <p:cNvSpPr txBox="1"/>
          <p:nvPr/>
        </p:nvSpPr>
        <p:spPr>
          <a:xfrm>
            <a:off x="453823" y="3429000"/>
            <a:ext cx="5486329" cy="2313941"/>
          </a:xfrm>
          <a:prstGeom prst="rect">
            <a:avLst/>
          </a:prstGeom>
          <a:noFill/>
        </p:spPr>
        <p:txBody>
          <a:bodyPr wrap="square" rtlCol="0">
            <a:spAutoFit/>
          </a:bodyPr>
          <a:lstStyle/>
          <a:p>
            <a:pPr marL="285750" indent="-285750" algn="just">
              <a:buFont typeface="Arial" panose="020B0604020202020204" pitchFamily="34" charset="0"/>
              <a:buChar char="•"/>
            </a:pPr>
            <a:r>
              <a:rPr lang="en-US" sz="1800" b="1" i="0" dirty="0">
                <a:effectLst/>
                <a:cs typeface="Times New Roman" panose="02020603050405020304" pitchFamily="18" charset="0"/>
              </a:rPr>
              <a:t>IFTTT (If This Than That): </a:t>
            </a:r>
            <a:r>
              <a:rPr lang="en-US" sz="1800" b="0" i="0" dirty="0">
                <a:effectLst/>
                <a:cs typeface="Times New Roman" panose="02020603050405020304" pitchFamily="18" charset="0"/>
              </a:rPr>
              <a:t>It is a free web-based service to create chains of simple conditional statements, called applets. </a:t>
            </a:r>
            <a:r>
              <a:rPr lang="en-US" sz="1800" dirty="0">
                <a:cs typeface="Times New Roman" panose="02020603050405020304" pitchFamily="18" charset="0"/>
              </a:rPr>
              <a:t>An applet is triggered by changes that occur within other web services such as Gmail, Facebook, Instagram, or Pinterest. </a:t>
            </a:r>
          </a:p>
          <a:p>
            <a:pPr marL="285750" indent="-285750" algn="just">
              <a:buFont typeface="Courier New" panose="02070309020205020404" pitchFamily="49" charset="0"/>
              <a:buChar char="o"/>
            </a:pPr>
            <a:r>
              <a:rPr lang="en-US" sz="1800" b="0" i="0" dirty="0">
                <a:effectLst/>
                <a:cs typeface="Times New Roman" panose="02020603050405020304" pitchFamily="18" charset="0"/>
              </a:rPr>
              <a:t>Here</a:t>
            </a:r>
            <a:r>
              <a:rPr lang="en-US" sz="1800" dirty="0">
                <a:cs typeface="Times New Roman" panose="02020603050405020304" pitchFamily="18" charset="0"/>
              </a:rPr>
              <a:t> we used IFTTT to use Webhook and Android message in chain. For building our project.</a:t>
            </a:r>
            <a:endParaRPr lang="en-US" sz="1800" b="0" i="0" dirty="0">
              <a:effectLst/>
              <a:cs typeface="Times New Roman" panose="02020603050405020304" pitchFamily="18" charset="0"/>
            </a:endParaRPr>
          </a:p>
          <a:p>
            <a:endParaRPr lang="en-IN" dirty="0"/>
          </a:p>
        </p:txBody>
      </p:sp>
      <p:pic>
        <p:nvPicPr>
          <p:cNvPr id="2097154" name="Picture 3"/>
          <p:cNvPicPr>
            <a:picLocks noChangeAspect="1"/>
          </p:cNvPicPr>
          <p:nvPr/>
        </p:nvPicPr>
        <p:blipFill>
          <a:blip r:embed="rId2"/>
          <a:stretch>
            <a:fillRect/>
          </a:stretch>
        </p:blipFill>
        <p:spPr>
          <a:xfrm>
            <a:off x="5940152" y="3648068"/>
            <a:ext cx="2952328" cy="1493912"/>
          </a:xfrm>
          <a:prstGeom prst="rect">
            <a:avLst/>
          </a:prstGeom>
        </p:spPr>
      </p:pic>
    </p:spTree>
  </p:cSld>
  <p:clrMapOvr>
    <a:masterClrMapping/>
  </p:clrMapOvr>
</p:sld>
</file>

<file path=ppt/theme/theme1.xml><?xml version="1.0" encoding="utf-8"?>
<a:theme xmlns:a="http://schemas.openxmlformats.org/drawingml/2006/main" name="2_Default Design">
  <a:themeElements>
    <a:clrScheme name="2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2_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2_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183</TotalTime>
  <Words>2207</Words>
  <Application>Microsoft Office PowerPoint</Application>
  <PresentationFormat>On-screen Show (4:3)</PresentationFormat>
  <Paragraphs>241</Paragraphs>
  <Slides>23</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Courier New</vt:lpstr>
      <vt:lpstr>Times New Roman</vt:lpstr>
      <vt:lpstr>2_Default Design</vt:lpstr>
      <vt:lpstr>“Emergency alert and tracking device for women safety”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and asic implementation of Viterbi Decoder for Wireless applications</dc:title>
  <dc:creator>Phani.S</dc:creator>
  <cp:lastModifiedBy>Suchith Shetty</cp:lastModifiedBy>
  <cp:revision>19</cp:revision>
  <dcterms:created xsi:type="dcterms:W3CDTF">2006-03-20T23:54:45Z</dcterms:created>
  <dcterms:modified xsi:type="dcterms:W3CDTF">2021-01-23T07:07:14Z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1033-9.1.0.4058</vt:lpwstr>
  </property>
</Properties>
</file>